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sldIdLst>
    <p:sldId id="259" r:id="rId2"/>
    <p:sldId id="258" r:id="rId3"/>
    <p:sldId id="260" r:id="rId4"/>
    <p:sldId id="261" r:id="rId5"/>
    <p:sldId id="262" r:id="rId6"/>
    <p:sldId id="266" r:id="rId7"/>
    <p:sldId id="267" r:id="rId8"/>
    <p:sldId id="263" r:id="rId9"/>
    <p:sldId id="265" r:id="rId10"/>
    <p:sldId id="268" r:id="rId11"/>
    <p:sldId id="269"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A147"/>
    <a:srgbClr val="D92709"/>
    <a:srgbClr val="B54C2D"/>
    <a:srgbClr val="B66952"/>
    <a:srgbClr val="B56D45"/>
    <a:srgbClr val="DF9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A20905-3954-474B-A606-562BCA026DC1}"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DC13AB6D-DEA2-4CBB-AC69-1EF1A6AD1512}">
      <dgm:prSet/>
      <dgm:spPr/>
      <dgm:t>
        <a:bodyPr/>
        <a:lstStyle/>
        <a:p>
          <a:pPr algn="l">
            <a:defRPr cap="all"/>
          </a:pPr>
          <a:r>
            <a:rPr lang="en-US" dirty="0"/>
            <a:t>Introduction</a:t>
          </a:r>
        </a:p>
      </dgm:t>
    </dgm:pt>
    <dgm:pt modelId="{2C752582-D9FF-4E04-A92F-827DB4BB5C48}" type="parTrans" cxnId="{4B888393-351D-4489-90C9-5A68061AB236}">
      <dgm:prSet/>
      <dgm:spPr/>
      <dgm:t>
        <a:bodyPr/>
        <a:lstStyle/>
        <a:p>
          <a:endParaRPr lang="en-US"/>
        </a:p>
      </dgm:t>
    </dgm:pt>
    <dgm:pt modelId="{9C64CC83-643C-4E12-8F97-BC19DC031190}" type="sibTrans" cxnId="{4B888393-351D-4489-90C9-5A68061AB236}">
      <dgm:prSet phldrT="01" phldr="0"/>
      <dgm:spPr/>
      <dgm:t>
        <a:bodyPr/>
        <a:lstStyle/>
        <a:p>
          <a:r>
            <a:rPr lang="en-US"/>
            <a:t>01</a:t>
          </a:r>
          <a:endParaRPr lang="en-US" dirty="0"/>
        </a:p>
      </dgm:t>
    </dgm:pt>
    <dgm:pt modelId="{53742231-981F-480A-940F-203EC2F7423F}">
      <dgm:prSet/>
      <dgm:spPr/>
      <dgm:t>
        <a:bodyPr/>
        <a:lstStyle/>
        <a:p>
          <a:pPr algn="l">
            <a:defRPr cap="all"/>
          </a:pPr>
          <a:r>
            <a:rPr lang="en-US" dirty="0"/>
            <a:t>About us</a:t>
          </a:r>
        </a:p>
      </dgm:t>
    </dgm:pt>
    <dgm:pt modelId="{2FC75195-FBA1-43DE-85DD-40B4B3A2F1F3}" type="parTrans" cxnId="{F226B1C2-5D99-403A-8240-EAD6BD4D8534}">
      <dgm:prSet/>
      <dgm:spPr/>
      <dgm:t>
        <a:bodyPr/>
        <a:lstStyle/>
        <a:p>
          <a:endParaRPr lang="en-US"/>
        </a:p>
      </dgm:t>
    </dgm:pt>
    <dgm:pt modelId="{EF449C32-A7AE-4099-9E9B-9E2F736A89CE}" type="sibTrans" cxnId="{F226B1C2-5D99-403A-8240-EAD6BD4D8534}">
      <dgm:prSet phldrT="02" phldr="0"/>
      <dgm:spPr/>
      <dgm:t>
        <a:bodyPr/>
        <a:lstStyle/>
        <a:p>
          <a:r>
            <a:rPr lang="en-US"/>
            <a:t>02</a:t>
          </a:r>
        </a:p>
      </dgm:t>
    </dgm:pt>
    <dgm:pt modelId="{B25C833C-B7E6-4474-971D-386BA9BAB099}">
      <dgm:prSet/>
      <dgm:spPr/>
      <dgm:t>
        <a:bodyPr/>
        <a:lstStyle/>
        <a:p>
          <a:pPr algn="l">
            <a:defRPr cap="all"/>
          </a:pPr>
          <a:r>
            <a:rPr lang="en-US" dirty="0"/>
            <a:t>Products &amp; service</a:t>
          </a:r>
        </a:p>
      </dgm:t>
    </dgm:pt>
    <dgm:pt modelId="{522B52E5-668B-4762-B2CD-68F6925D342B}" type="parTrans" cxnId="{13D815C8-B126-4C30-8D86-97DFB79EB0E1}">
      <dgm:prSet/>
      <dgm:spPr/>
      <dgm:t>
        <a:bodyPr/>
        <a:lstStyle/>
        <a:p>
          <a:endParaRPr lang="en-US"/>
        </a:p>
      </dgm:t>
    </dgm:pt>
    <dgm:pt modelId="{E2652E88-5121-4DCF-A9B5-9610F8C2F3E4}" type="sibTrans" cxnId="{13D815C8-B126-4C30-8D86-97DFB79EB0E1}">
      <dgm:prSet phldrT="03" phldr="0"/>
      <dgm:spPr/>
      <dgm:t>
        <a:bodyPr/>
        <a:lstStyle/>
        <a:p>
          <a:r>
            <a:rPr lang="en-US"/>
            <a:t>03</a:t>
          </a:r>
        </a:p>
      </dgm:t>
    </dgm:pt>
    <dgm:pt modelId="{D9583E16-A1AD-4CDF-9D59-74E838287DD3}">
      <dgm:prSet/>
      <dgm:spPr/>
      <dgm:t>
        <a:bodyPr/>
        <a:lstStyle/>
        <a:p>
          <a:pPr>
            <a:defRPr cap="all"/>
          </a:pPr>
          <a:r>
            <a:rPr lang="en-US" dirty="0"/>
            <a:t>Team</a:t>
          </a:r>
        </a:p>
      </dgm:t>
    </dgm:pt>
    <dgm:pt modelId="{9A822419-8DB0-4C6B-AD35-4A64829B7FC5}" type="parTrans" cxnId="{505B2DAA-CC6D-4D31-898C-00AEB741646F}">
      <dgm:prSet/>
      <dgm:spPr/>
      <dgm:t>
        <a:bodyPr/>
        <a:lstStyle/>
        <a:p>
          <a:endParaRPr lang="en-US"/>
        </a:p>
      </dgm:t>
    </dgm:pt>
    <dgm:pt modelId="{00724D76-0B7A-46E1-B2D0-BC70061A5DF1}" type="sibTrans" cxnId="{505B2DAA-CC6D-4D31-898C-00AEB741646F}">
      <dgm:prSet phldrT="04" phldr="0"/>
      <dgm:spPr/>
      <dgm:t>
        <a:bodyPr/>
        <a:lstStyle/>
        <a:p>
          <a:r>
            <a:rPr lang="en-US"/>
            <a:t>04</a:t>
          </a:r>
        </a:p>
      </dgm:t>
    </dgm:pt>
    <dgm:pt modelId="{D8C126C1-FC40-497D-911F-0A49D06B5BB5}">
      <dgm:prSet/>
      <dgm:spPr/>
      <dgm:t>
        <a:bodyPr/>
        <a:lstStyle/>
        <a:p>
          <a:pPr>
            <a:defRPr cap="all"/>
          </a:pPr>
          <a:r>
            <a:rPr lang="en-US" dirty="0"/>
            <a:t>Competitive Advantage</a:t>
          </a:r>
        </a:p>
      </dgm:t>
    </dgm:pt>
    <dgm:pt modelId="{FE52151E-FFC9-4FFB-839C-64A0EC4DF532}" type="parTrans" cxnId="{781AD98E-2809-4908-88CB-328B78CECF24}">
      <dgm:prSet/>
      <dgm:spPr/>
      <dgm:t>
        <a:bodyPr/>
        <a:lstStyle/>
        <a:p>
          <a:endParaRPr lang="en-US"/>
        </a:p>
      </dgm:t>
    </dgm:pt>
    <dgm:pt modelId="{A26D09CB-A819-491B-90C1-7C9012E173A6}" type="sibTrans" cxnId="{781AD98E-2809-4908-88CB-328B78CECF24}">
      <dgm:prSet phldrT="05" phldr="0"/>
      <dgm:spPr/>
      <dgm:t>
        <a:bodyPr/>
        <a:lstStyle/>
        <a:p>
          <a:r>
            <a:rPr lang="en-US"/>
            <a:t>05</a:t>
          </a:r>
        </a:p>
      </dgm:t>
    </dgm:pt>
    <dgm:pt modelId="{7595F7F6-FB49-4DF4-BD94-E6F0D17ED26E}">
      <dgm:prSet/>
      <dgm:spPr/>
      <dgm:t>
        <a:bodyPr/>
        <a:lstStyle/>
        <a:p>
          <a:r>
            <a:rPr lang="en-US" b="1" dirty="0">
              <a:effectLst/>
              <a:ea typeface="Arial" panose="020B0604020202020204" pitchFamily="34" charset="0"/>
            </a:rPr>
            <a:t>Achievements and Awards</a:t>
          </a:r>
          <a:endParaRPr lang="en-US" dirty="0"/>
        </a:p>
      </dgm:t>
    </dgm:pt>
    <dgm:pt modelId="{0656B907-29AF-4A31-A168-1AA9339EA88F}" type="parTrans" cxnId="{99748219-F39E-4F4A-B874-32BCD3B1BE2E}">
      <dgm:prSet/>
      <dgm:spPr/>
      <dgm:t>
        <a:bodyPr/>
        <a:lstStyle/>
        <a:p>
          <a:endParaRPr lang="en-US"/>
        </a:p>
      </dgm:t>
    </dgm:pt>
    <dgm:pt modelId="{CB48EBA6-6D11-434C-AE7C-FF741A42954B}" type="sibTrans" cxnId="{99748219-F39E-4F4A-B874-32BCD3B1BE2E}">
      <dgm:prSet phldrT="06" phldr="0"/>
      <dgm:spPr/>
      <dgm:t>
        <a:bodyPr/>
        <a:lstStyle/>
        <a:p>
          <a:r>
            <a:rPr lang="en-US"/>
            <a:t>06</a:t>
          </a:r>
        </a:p>
      </dgm:t>
    </dgm:pt>
    <dgm:pt modelId="{579698BD-D232-4926-8D7B-29A69B90858B}" type="pres">
      <dgm:prSet presAssocID="{8AA20905-3954-474B-A606-562BCA026DC1}" presName="Name0" presStyleCnt="0">
        <dgm:presLayoutVars>
          <dgm:animLvl val="lvl"/>
          <dgm:resizeHandles val="exact"/>
        </dgm:presLayoutVars>
      </dgm:prSet>
      <dgm:spPr/>
    </dgm:pt>
    <dgm:pt modelId="{3DD5B223-886E-4FC7-BDA1-ECA869A474EC}" type="pres">
      <dgm:prSet presAssocID="{DC13AB6D-DEA2-4CBB-AC69-1EF1A6AD1512}" presName="compositeNode" presStyleCnt="0">
        <dgm:presLayoutVars>
          <dgm:bulletEnabled val="1"/>
        </dgm:presLayoutVars>
      </dgm:prSet>
      <dgm:spPr/>
    </dgm:pt>
    <dgm:pt modelId="{DA3A6BD4-857F-4C66-97FA-B1E1C180A950}" type="pres">
      <dgm:prSet presAssocID="{DC13AB6D-DEA2-4CBB-AC69-1EF1A6AD1512}" presName="bgRect" presStyleLbl="alignNode1" presStyleIdx="0" presStyleCnt="6" custLinFactNeighborX="-17512"/>
      <dgm:spPr/>
    </dgm:pt>
    <dgm:pt modelId="{BBA91679-4684-4A04-8AEB-03038C78A75C}" type="pres">
      <dgm:prSet presAssocID="{9C64CC83-643C-4E12-8F97-BC19DC031190}" presName="sibTransNodeRect" presStyleLbl="alignNode1" presStyleIdx="0" presStyleCnt="6">
        <dgm:presLayoutVars>
          <dgm:chMax val="0"/>
          <dgm:bulletEnabled val="1"/>
        </dgm:presLayoutVars>
      </dgm:prSet>
      <dgm:spPr/>
    </dgm:pt>
    <dgm:pt modelId="{5F398AEE-BC0F-4F30-99FA-92D67A176C2D}" type="pres">
      <dgm:prSet presAssocID="{DC13AB6D-DEA2-4CBB-AC69-1EF1A6AD1512}" presName="nodeRect" presStyleLbl="alignNode1" presStyleIdx="0" presStyleCnt="6">
        <dgm:presLayoutVars>
          <dgm:bulletEnabled val="1"/>
        </dgm:presLayoutVars>
      </dgm:prSet>
      <dgm:spPr/>
    </dgm:pt>
    <dgm:pt modelId="{3C27A223-AC17-40BD-B7C5-0447661C2934}" type="pres">
      <dgm:prSet presAssocID="{9C64CC83-643C-4E12-8F97-BC19DC031190}" presName="sibTrans" presStyleCnt="0"/>
      <dgm:spPr/>
    </dgm:pt>
    <dgm:pt modelId="{0864151C-845B-4A50-9755-7EE613694D81}" type="pres">
      <dgm:prSet presAssocID="{53742231-981F-480A-940F-203EC2F7423F}" presName="compositeNode" presStyleCnt="0">
        <dgm:presLayoutVars>
          <dgm:bulletEnabled val="1"/>
        </dgm:presLayoutVars>
      </dgm:prSet>
      <dgm:spPr/>
    </dgm:pt>
    <dgm:pt modelId="{00AE7F27-0E5D-4AFB-ACD6-B5A19E79EA42}" type="pres">
      <dgm:prSet presAssocID="{53742231-981F-480A-940F-203EC2F7423F}" presName="bgRect" presStyleLbl="alignNode1" presStyleIdx="1" presStyleCnt="6"/>
      <dgm:spPr/>
    </dgm:pt>
    <dgm:pt modelId="{975C752B-C37A-4BA6-A3AE-2202A141404A}" type="pres">
      <dgm:prSet presAssocID="{EF449C32-A7AE-4099-9E9B-9E2F736A89CE}" presName="sibTransNodeRect" presStyleLbl="alignNode1" presStyleIdx="1" presStyleCnt="6">
        <dgm:presLayoutVars>
          <dgm:chMax val="0"/>
          <dgm:bulletEnabled val="1"/>
        </dgm:presLayoutVars>
      </dgm:prSet>
      <dgm:spPr/>
    </dgm:pt>
    <dgm:pt modelId="{C5BDCA19-B754-421E-A6CC-628F80FC74CB}" type="pres">
      <dgm:prSet presAssocID="{53742231-981F-480A-940F-203EC2F7423F}" presName="nodeRect" presStyleLbl="alignNode1" presStyleIdx="1" presStyleCnt="6">
        <dgm:presLayoutVars>
          <dgm:bulletEnabled val="1"/>
        </dgm:presLayoutVars>
      </dgm:prSet>
      <dgm:spPr/>
    </dgm:pt>
    <dgm:pt modelId="{3E36C1DA-E751-469B-91D5-B7ADF3790DAB}" type="pres">
      <dgm:prSet presAssocID="{EF449C32-A7AE-4099-9E9B-9E2F736A89CE}" presName="sibTrans" presStyleCnt="0"/>
      <dgm:spPr/>
    </dgm:pt>
    <dgm:pt modelId="{90133E53-E494-4777-A5D6-1936E386B966}" type="pres">
      <dgm:prSet presAssocID="{B25C833C-B7E6-4474-971D-386BA9BAB099}" presName="compositeNode" presStyleCnt="0">
        <dgm:presLayoutVars>
          <dgm:bulletEnabled val="1"/>
        </dgm:presLayoutVars>
      </dgm:prSet>
      <dgm:spPr/>
    </dgm:pt>
    <dgm:pt modelId="{76E1C5AB-1497-4675-A009-216CAF6CEBC8}" type="pres">
      <dgm:prSet presAssocID="{B25C833C-B7E6-4474-971D-386BA9BAB099}" presName="bgRect" presStyleLbl="alignNode1" presStyleIdx="2" presStyleCnt="6" custLinFactNeighborX="245"/>
      <dgm:spPr/>
    </dgm:pt>
    <dgm:pt modelId="{AA552CBB-A404-4C97-AE50-C9E4C8EE7844}" type="pres">
      <dgm:prSet presAssocID="{E2652E88-5121-4DCF-A9B5-9610F8C2F3E4}" presName="sibTransNodeRect" presStyleLbl="alignNode1" presStyleIdx="2" presStyleCnt="6">
        <dgm:presLayoutVars>
          <dgm:chMax val="0"/>
          <dgm:bulletEnabled val="1"/>
        </dgm:presLayoutVars>
      </dgm:prSet>
      <dgm:spPr/>
    </dgm:pt>
    <dgm:pt modelId="{0C7CA75F-1FD0-497E-AB61-DFA2376CF18F}" type="pres">
      <dgm:prSet presAssocID="{B25C833C-B7E6-4474-971D-386BA9BAB099}" presName="nodeRect" presStyleLbl="alignNode1" presStyleIdx="2" presStyleCnt="6">
        <dgm:presLayoutVars>
          <dgm:bulletEnabled val="1"/>
        </dgm:presLayoutVars>
      </dgm:prSet>
      <dgm:spPr/>
    </dgm:pt>
    <dgm:pt modelId="{028B3D87-242C-4BD7-85E7-695761F79749}" type="pres">
      <dgm:prSet presAssocID="{E2652E88-5121-4DCF-A9B5-9610F8C2F3E4}" presName="sibTrans" presStyleCnt="0"/>
      <dgm:spPr/>
    </dgm:pt>
    <dgm:pt modelId="{4941EC18-226A-45E1-8BD8-23016EF81F8B}" type="pres">
      <dgm:prSet presAssocID="{D9583E16-A1AD-4CDF-9D59-74E838287DD3}" presName="compositeNode" presStyleCnt="0">
        <dgm:presLayoutVars>
          <dgm:bulletEnabled val="1"/>
        </dgm:presLayoutVars>
      </dgm:prSet>
      <dgm:spPr/>
    </dgm:pt>
    <dgm:pt modelId="{D0D96315-FC59-49B6-9200-DE83E965FAE1}" type="pres">
      <dgm:prSet presAssocID="{D9583E16-A1AD-4CDF-9D59-74E838287DD3}" presName="bgRect" presStyleLbl="alignNode1" presStyleIdx="3" presStyleCnt="6"/>
      <dgm:spPr/>
    </dgm:pt>
    <dgm:pt modelId="{FAA4F161-B4F9-4AD8-92EE-41DD02A26BF6}" type="pres">
      <dgm:prSet presAssocID="{00724D76-0B7A-46E1-B2D0-BC70061A5DF1}" presName="sibTransNodeRect" presStyleLbl="alignNode1" presStyleIdx="3" presStyleCnt="6">
        <dgm:presLayoutVars>
          <dgm:chMax val="0"/>
          <dgm:bulletEnabled val="1"/>
        </dgm:presLayoutVars>
      </dgm:prSet>
      <dgm:spPr/>
    </dgm:pt>
    <dgm:pt modelId="{EAC4CD19-B3B9-46E4-8203-9AEC11B99813}" type="pres">
      <dgm:prSet presAssocID="{D9583E16-A1AD-4CDF-9D59-74E838287DD3}" presName="nodeRect" presStyleLbl="alignNode1" presStyleIdx="3" presStyleCnt="6">
        <dgm:presLayoutVars>
          <dgm:bulletEnabled val="1"/>
        </dgm:presLayoutVars>
      </dgm:prSet>
      <dgm:spPr/>
    </dgm:pt>
    <dgm:pt modelId="{0E96F4D6-6F1A-4110-B414-387D897415E9}" type="pres">
      <dgm:prSet presAssocID="{00724D76-0B7A-46E1-B2D0-BC70061A5DF1}" presName="sibTrans" presStyleCnt="0"/>
      <dgm:spPr/>
    </dgm:pt>
    <dgm:pt modelId="{46B60793-9189-46C0-97BE-2DEBA15B10D6}" type="pres">
      <dgm:prSet presAssocID="{D8C126C1-FC40-497D-911F-0A49D06B5BB5}" presName="compositeNode" presStyleCnt="0">
        <dgm:presLayoutVars>
          <dgm:bulletEnabled val="1"/>
        </dgm:presLayoutVars>
      </dgm:prSet>
      <dgm:spPr/>
    </dgm:pt>
    <dgm:pt modelId="{BA94B683-8B2A-4322-8EB3-74499EAB3080}" type="pres">
      <dgm:prSet presAssocID="{D8C126C1-FC40-497D-911F-0A49D06B5BB5}" presName="bgRect" presStyleLbl="alignNode1" presStyleIdx="4" presStyleCnt="6"/>
      <dgm:spPr/>
    </dgm:pt>
    <dgm:pt modelId="{7459B777-2DB1-40C1-8A2A-489D9335094F}" type="pres">
      <dgm:prSet presAssocID="{A26D09CB-A819-491B-90C1-7C9012E173A6}" presName="sibTransNodeRect" presStyleLbl="alignNode1" presStyleIdx="4" presStyleCnt="6">
        <dgm:presLayoutVars>
          <dgm:chMax val="0"/>
          <dgm:bulletEnabled val="1"/>
        </dgm:presLayoutVars>
      </dgm:prSet>
      <dgm:spPr/>
    </dgm:pt>
    <dgm:pt modelId="{3224F2BF-B3A8-43F2-B644-DA404E928E18}" type="pres">
      <dgm:prSet presAssocID="{D8C126C1-FC40-497D-911F-0A49D06B5BB5}" presName="nodeRect" presStyleLbl="alignNode1" presStyleIdx="4" presStyleCnt="6">
        <dgm:presLayoutVars>
          <dgm:bulletEnabled val="1"/>
        </dgm:presLayoutVars>
      </dgm:prSet>
      <dgm:spPr/>
    </dgm:pt>
    <dgm:pt modelId="{BB421BF3-2C14-46F7-A977-00E95E6C644D}" type="pres">
      <dgm:prSet presAssocID="{A26D09CB-A819-491B-90C1-7C9012E173A6}" presName="sibTrans" presStyleCnt="0"/>
      <dgm:spPr/>
    </dgm:pt>
    <dgm:pt modelId="{0010F0B5-60E8-43FE-B6A5-E8DF61C2F041}" type="pres">
      <dgm:prSet presAssocID="{7595F7F6-FB49-4DF4-BD94-E6F0D17ED26E}" presName="compositeNode" presStyleCnt="0">
        <dgm:presLayoutVars>
          <dgm:bulletEnabled val="1"/>
        </dgm:presLayoutVars>
      </dgm:prSet>
      <dgm:spPr/>
    </dgm:pt>
    <dgm:pt modelId="{6DABEFF1-93C9-4BA1-81A4-A19728349DF1}" type="pres">
      <dgm:prSet presAssocID="{7595F7F6-FB49-4DF4-BD94-E6F0D17ED26E}" presName="bgRect" presStyleLbl="alignNode1" presStyleIdx="5" presStyleCnt="6"/>
      <dgm:spPr/>
    </dgm:pt>
    <dgm:pt modelId="{EFD8D415-6482-4027-B15C-5F59AD9379AB}" type="pres">
      <dgm:prSet presAssocID="{CB48EBA6-6D11-434C-AE7C-FF741A42954B}" presName="sibTransNodeRect" presStyleLbl="alignNode1" presStyleIdx="5" presStyleCnt="6">
        <dgm:presLayoutVars>
          <dgm:chMax val="0"/>
          <dgm:bulletEnabled val="1"/>
        </dgm:presLayoutVars>
      </dgm:prSet>
      <dgm:spPr/>
    </dgm:pt>
    <dgm:pt modelId="{C179E198-1D78-4061-B730-9782D8621329}" type="pres">
      <dgm:prSet presAssocID="{7595F7F6-FB49-4DF4-BD94-E6F0D17ED26E}" presName="nodeRect" presStyleLbl="alignNode1" presStyleIdx="5" presStyleCnt="6">
        <dgm:presLayoutVars>
          <dgm:bulletEnabled val="1"/>
        </dgm:presLayoutVars>
      </dgm:prSet>
      <dgm:spPr/>
    </dgm:pt>
  </dgm:ptLst>
  <dgm:cxnLst>
    <dgm:cxn modelId="{B58A0D03-8BC8-471C-A5A6-A8544D82C4C2}" type="presOf" srcId="{00724D76-0B7A-46E1-B2D0-BC70061A5DF1}" destId="{FAA4F161-B4F9-4AD8-92EE-41DD02A26BF6}" srcOrd="0" destOrd="0" presId="urn:microsoft.com/office/officeart/2016/7/layout/LinearBlockProcessNumbered"/>
    <dgm:cxn modelId="{80B41F12-E42D-43EB-AFE5-AA18953A42C0}" type="presOf" srcId="{D9583E16-A1AD-4CDF-9D59-74E838287DD3}" destId="{EAC4CD19-B3B9-46E4-8203-9AEC11B99813}" srcOrd="1" destOrd="0" presId="urn:microsoft.com/office/officeart/2016/7/layout/LinearBlockProcessNumbered"/>
    <dgm:cxn modelId="{74AE0B16-1C5A-48BD-A47E-427D1DE6F665}" type="presOf" srcId="{CB48EBA6-6D11-434C-AE7C-FF741A42954B}" destId="{EFD8D415-6482-4027-B15C-5F59AD9379AB}" srcOrd="0" destOrd="0" presId="urn:microsoft.com/office/officeart/2016/7/layout/LinearBlockProcessNumbered"/>
    <dgm:cxn modelId="{99748219-F39E-4F4A-B874-32BCD3B1BE2E}" srcId="{8AA20905-3954-474B-A606-562BCA026DC1}" destId="{7595F7F6-FB49-4DF4-BD94-E6F0D17ED26E}" srcOrd="5" destOrd="0" parTransId="{0656B907-29AF-4A31-A168-1AA9339EA88F}" sibTransId="{CB48EBA6-6D11-434C-AE7C-FF741A42954B}"/>
    <dgm:cxn modelId="{BEA84531-AA3B-4D38-8B57-941A3458CE74}" type="presOf" srcId="{E2652E88-5121-4DCF-A9B5-9610F8C2F3E4}" destId="{AA552CBB-A404-4C97-AE50-C9E4C8EE7844}" srcOrd="0" destOrd="0" presId="urn:microsoft.com/office/officeart/2016/7/layout/LinearBlockProcessNumbered"/>
    <dgm:cxn modelId="{14D95139-CB75-49B6-AB46-6871ADB2557E}" type="presOf" srcId="{7595F7F6-FB49-4DF4-BD94-E6F0D17ED26E}" destId="{6DABEFF1-93C9-4BA1-81A4-A19728349DF1}" srcOrd="0" destOrd="0" presId="urn:microsoft.com/office/officeart/2016/7/layout/LinearBlockProcessNumbered"/>
    <dgm:cxn modelId="{8A4F5548-E860-44EA-A6E6-1E2DD4A297D6}" type="presOf" srcId="{D8C126C1-FC40-497D-911F-0A49D06B5BB5}" destId="{3224F2BF-B3A8-43F2-B644-DA404E928E18}" srcOrd="1" destOrd="0" presId="urn:microsoft.com/office/officeart/2016/7/layout/LinearBlockProcessNumbered"/>
    <dgm:cxn modelId="{0439566F-A180-439C-8FAE-14E400EF2DCF}" type="presOf" srcId="{8AA20905-3954-474B-A606-562BCA026DC1}" destId="{579698BD-D232-4926-8D7B-29A69B90858B}" srcOrd="0" destOrd="0" presId="urn:microsoft.com/office/officeart/2016/7/layout/LinearBlockProcessNumbered"/>
    <dgm:cxn modelId="{781AD98E-2809-4908-88CB-328B78CECF24}" srcId="{8AA20905-3954-474B-A606-562BCA026DC1}" destId="{D8C126C1-FC40-497D-911F-0A49D06B5BB5}" srcOrd="4" destOrd="0" parTransId="{FE52151E-FFC9-4FFB-839C-64A0EC4DF532}" sibTransId="{A26D09CB-A819-491B-90C1-7C9012E173A6}"/>
    <dgm:cxn modelId="{F6B1598F-1951-460F-BB68-54B32A798437}" type="presOf" srcId="{DC13AB6D-DEA2-4CBB-AC69-1EF1A6AD1512}" destId="{5F398AEE-BC0F-4F30-99FA-92D67A176C2D}" srcOrd="1" destOrd="0" presId="urn:microsoft.com/office/officeart/2016/7/layout/LinearBlockProcessNumbered"/>
    <dgm:cxn modelId="{4B888393-351D-4489-90C9-5A68061AB236}" srcId="{8AA20905-3954-474B-A606-562BCA026DC1}" destId="{DC13AB6D-DEA2-4CBB-AC69-1EF1A6AD1512}" srcOrd="0" destOrd="0" parTransId="{2C752582-D9FF-4E04-A92F-827DB4BB5C48}" sibTransId="{9C64CC83-643C-4E12-8F97-BC19DC031190}"/>
    <dgm:cxn modelId="{BA068B95-2DA2-453B-8162-90B6AB26C20F}" type="presOf" srcId="{DC13AB6D-DEA2-4CBB-AC69-1EF1A6AD1512}" destId="{DA3A6BD4-857F-4C66-97FA-B1E1C180A950}" srcOrd="0" destOrd="0" presId="urn:microsoft.com/office/officeart/2016/7/layout/LinearBlockProcessNumbered"/>
    <dgm:cxn modelId="{07D44DA2-D4CF-4582-A029-20843D5E0F23}" type="presOf" srcId="{53742231-981F-480A-940F-203EC2F7423F}" destId="{C5BDCA19-B754-421E-A6CC-628F80FC74CB}" srcOrd="1" destOrd="0" presId="urn:microsoft.com/office/officeart/2016/7/layout/LinearBlockProcessNumbered"/>
    <dgm:cxn modelId="{B40AD3A3-EA52-4360-96F4-621919026494}" type="presOf" srcId="{B25C833C-B7E6-4474-971D-386BA9BAB099}" destId="{76E1C5AB-1497-4675-A009-216CAF6CEBC8}" srcOrd="0" destOrd="0" presId="urn:microsoft.com/office/officeart/2016/7/layout/LinearBlockProcessNumbered"/>
    <dgm:cxn modelId="{505B2DAA-CC6D-4D31-898C-00AEB741646F}" srcId="{8AA20905-3954-474B-A606-562BCA026DC1}" destId="{D9583E16-A1AD-4CDF-9D59-74E838287DD3}" srcOrd="3" destOrd="0" parTransId="{9A822419-8DB0-4C6B-AD35-4A64829B7FC5}" sibTransId="{00724D76-0B7A-46E1-B2D0-BC70061A5DF1}"/>
    <dgm:cxn modelId="{FDD130C2-CD74-4EFB-A226-A939177EE674}" type="presOf" srcId="{53742231-981F-480A-940F-203EC2F7423F}" destId="{00AE7F27-0E5D-4AFB-ACD6-B5A19E79EA42}" srcOrd="0" destOrd="0" presId="urn:microsoft.com/office/officeart/2016/7/layout/LinearBlockProcessNumbered"/>
    <dgm:cxn modelId="{F226B1C2-5D99-403A-8240-EAD6BD4D8534}" srcId="{8AA20905-3954-474B-A606-562BCA026DC1}" destId="{53742231-981F-480A-940F-203EC2F7423F}" srcOrd="1" destOrd="0" parTransId="{2FC75195-FBA1-43DE-85DD-40B4B3A2F1F3}" sibTransId="{EF449C32-A7AE-4099-9E9B-9E2F736A89CE}"/>
    <dgm:cxn modelId="{BE3C2DC4-6825-45E3-AF9C-BEC0AC41792A}" type="presOf" srcId="{7595F7F6-FB49-4DF4-BD94-E6F0D17ED26E}" destId="{C179E198-1D78-4061-B730-9782D8621329}" srcOrd="1" destOrd="0" presId="urn:microsoft.com/office/officeart/2016/7/layout/LinearBlockProcessNumbered"/>
    <dgm:cxn modelId="{714928C7-F07E-48C4-BE9E-4842896AB09C}" type="presOf" srcId="{9C64CC83-643C-4E12-8F97-BC19DC031190}" destId="{BBA91679-4684-4A04-8AEB-03038C78A75C}" srcOrd="0" destOrd="0" presId="urn:microsoft.com/office/officeart/2016/7/layout/LinearBlockProcessNumbered"/>
    <dgm:cxn modelId="{13D815C8-B126-4C30-8D86-97DFB79EB0E1}" srcId="{8AA20905-3954-474B-A606-562BCA026DC1}" destId="{B25C833C-B7E6-4474-971D-386BA9BAB099}" srcOrd="2" destOrd="0" parTransId="{522B52E5-668B-4762-B2CD-68F6925D342B}" sibTransId="{E2652E88-5121-4DCF-A9B5-9610F8C2F3E4}"/>
    <dgm:cxn modelId="{90BF79C8-E5FF-40E8-BC5F-FAA85B2C567C}" type="presOf" srcId="{B25C833C-B7E6-4474-971D-386BA9BAB099}" destId="{0C7CA75F-1FD0-497E-AB61-DFA2376CF18F}" srcOrd="1" destOrd="0" presId="urn:microsoft.com/office/officeart/2016/7/layout/LinearBlockProcessNumbered"/>
    <dgm:cxn modelId="{0BA54CDA-8C4D-4B5D-9599-2463C438A5F5}" type="presOf" srcId="{D9583E16-A1AD-4CDF-9D59-74E838287DD3}" destId="{D0D96315-FC59-49B6-9200-DE83E965FAE1}" srcOrd="0" destOrd="0" presId="urn:microsoft.com/office/officeart/2016/7/layout/LinearBlockProcessNumbered"/>
    <dgm:cxn modelId="{684800DB-E3D4-49EE-88BA-5F82A24B958B}" type="presOf" srcId="{A26D09CB-A819-491B-90C1-7C9012E173A6}" destId="{7459B777-2DB1-40C1-8A2A-489D9335094F}" srcOrd="0" destOrd="0" presId="urn:microsoft.com/office/officeart/2016/7/layout/LinearBlockProcessNumbered"/>
    <dgm:cxn modelId="{7F6B3BF4-F2D6-4EE0-9CFF-32958174C12C}" type="presOf" srcId="{D8C126C1-FC40-497D-911F-0A49D06B5BB5}" destId="{BA94B683-8B2A-4322-8EB3-74499EAB3080}" srcOrd="0" destOrd="0" presId="urn:microsoft.com/office/officeart/2016/7/layout/LinearBlockProcessNumbered"/>
    <dgm:cxn modelId="{B9FDDAF6-ABE3-43D5-A54F-4A0002D3FD47}" type="presOf" srcId="{EF449C32-A7AE-4099-9E9B-9E2F736A89CE}" destId="{975C752B-C37A-4BA6-A3AE-2202A141404A}" srcOrd="0" destOrd="0" presId="urn:microsoft.com/office/officeart/2016/7/layout/LinearBlockProcessNumbered"/>
    <dgm:cxn modelId="{6A5BED3A-71F8-4A71-9E51-1F50D58497B5}" type="presParOf" srcId="{579698BD-D232-4926-8D7B-29A69B90858B}" destId="{3DD5B223-886E-4FC7-BDA1-ECA869A474EC}" srcOrd="0" destOrd="0" presId="urn:microsoft.com/office/officeart/2016/7/layout/LinearBlockProcessNumbered"/>
    <dgm:cxn modelId="{50ED9B3F-B939-4662-8866-7D833C2E0794}" type="presParOf" srcId="{3DD5B223-886E-4FC7-BDA1-ECA869A474EC}" destId="{DA3A6BD4-857F-4C66-97FA-B1E1C180A950}" srcOrd="0" destOrd="0" presId="urn:microsoft.com/office/officeart/2016/7/layout/LinearBlockProcessNumbered"/>
    <dgm:cxn modelId="{0D013F25-1B82-4F7B-AEF4-E93C2E95B0C3}" type="presParOf" srcId="{3DD5B223-886E-4FC7-BDA1-ECA869A474EC}" destId="{BBA91679-4684-4A04-8AEB-03038C78A75C}" srcOrd="1" destOrd="0" presId="urn:microsoft.com/office/officeart/2016/7/layout/LinearBlockProcessNumbered"/>
    <dgm:cxn modelId="{1E713196-E09A-42B0-BC2D-5294D0D9C36F}" type="presParOf" srcId="{3DD5B223-886E-4FC7-BDA1-ECA869A474EC}" destId="{5F398AEE-BC0F-4F30-99FA-92D67A176C2D}" srcOrd="2" destOrd="0" presId="urn:microsoft.com/office/officeart/2016/7/layout/LinearBlockProcessNumbered"/>
    <dgm:cxn modelId="{F8935481-B234-48A2-8E9B-6F423817537E}" type="presParOf" srcId="{579698BD-D232-4926-8D7B-29A69B90858B}" destId="{3C27A223-AC17-40BD-B7C5-0447661C2934}" srcOrd="1" destOrd="0" presId="urn:microsoft.com/office/officeart/2016/7/layout/LinearBlockProcessNumbered"/>
    <dgm:cxn modelId="{2A71550B-14EE-4B95-A40C-E132F64E84DB}" type="presParOf" srcId="{579698BD-D232-4926-8D7B-29A69B90858B}" destId="{0864151C-845B-4A50-9755-7EE613694D81}" srcOrd="2" destOrd="0" presId="urn:microsoft.com/office/officeart/2016/7/layout/LinearBlockProcessNumbered"/>
    <dgm:cxn modelId="{819F34FD-11F2-459D-B90D-FA1539737ADA}" type="presParOf" srcId="{0864151C-845B-4A50-9755-7EE613694D81}" destId="{00AE7F27-0E5D-4AFB-ACD6-B5A19E79EA42}" srcOrd="0" destOrd="0" presId="urn:microsoft.com/office/officeart/2016/7/layout/LinearBlockProcessNumbered"/>
    <dgm:cxn modelId="{FAA4A22E-63A9-40D7-AF37-15573F3C350A}" type="presParOf" srcId="{0864151C-845B-4A50-9755-7EE613694D81}" destId="{975C752B-C37A-4BA6-A3AE-2202A141404A}" srcOrd="1" destOrd="0" presId="urn:microsoft.com/office/officeart/2016/7/layout/LinearBlockProcessNumbered"/>
    <dgm:cxn modelId="{ABA4B620-C848-4944-B91E-2E492EED893C}" type="presParOf" srcId="{0864151C-845B-4A50-9755-7EE613694D81}" destId="{C5BDCA19-B754-421E-A6CC-628F80FC74CB}" srcOrd="2" destOrd="0" presId="urn:microsoft.com/office/officeart/2016/7/layout/LinearBlockProcessNumbered"/>
    <dgm:cxn modelId="{981D06A1-F8EB-4C14-9C2A-EA505D9C81FA}" type="presParOf" srcId="{579698BD-D232-4926-8D7B-29A69B90858B}" destId="{3E36C1DA-E751-469B-91D5-B7ADF3790DAB}" srcOrd="3" destOrd="0" presId="urn:microsoft.com/office/officeart/2016/7/layout/LinearBlockProcessNumbered"/>
    <dgm:cxn modelId="{0A631A8C-4C68-49D3-B976-E68F3A3C419B}" type="presParOf" srcId="{579698BD-D232-4926-8D7B-29A69B90858B}" destId="{90133E53-E494-4777-A5D6-1936E386B966}" srcOrd="4" destOrd="0" presId="urn:microsoft.com/office/officeart/2016/7/layout/LinearBlockProcessNumbered"/>
    <dgm:cxn modelId="{397DB1FB-3622-4CFF-912C-D37C1AEA67E6}" type="presParOf" srcId="{90133E53-E494-4777-A5D6-1936E386B966}" destId="{76E1C5AB-1497-4675-A009-216CAF6CEBC8}" srcOrd="0" destOrd="0" presId="urn:microsoft.com/office/officeart/2016/7/layout/LinearBlockProcessNumbered"/>
    <dgm:cxn modelId="{8B6957A5-C9E3-449B-A3D6-597D2438E3C1}" type="presParOf" srcId="{90133E53-E494-4777-A5D6-1936E386B966}" destId="{AA552CBB-A404-4C97-AE50-C9E4C8EE7844}" srcOrd="1" destOrd="0" presId="urn:microsoft.com/office/officeart/2016/7/layout/LinearBlockProcessNumbered"/>
    <dgm:cxn modelId="{7051358E-74E2-4B9D-A9AE-D40A7A2A8A13}" type="presParOf" srcId="{90133E53-E494-4777-A5D6-1936E386B966}" destId="{0C7CA75F-1FD0-497E-AB61-DFA2376CF18F}" srcOrd="2" destOrd="0" presId="urn:microsoft.com/office/officeart/2016/7/layout/LinearBlockProcessNumbered"/>
    <dgm:cxn modelId="{3DFB947E-A77F-4B73-9ED6-BC69045693E0}" type="presParOf" srcId="{579698BD-D232-4926-8D7B-29A69B90858B}" destId="{028B3D87-242C-4BD7-85E7-695761F79749}" srcOrd="5" destOrd="0" presId="urn:microsoft.com/office/officeart/2016/7/layout/LinearBlockProcessNumbered"/>
    <dgm:cxn modelId="{D4ED1D3C-EF47-40FD-A164-09D12C094ED3}" type="presParOf" srcId="{579698BD-D232-4926-8D7B-29A69B90858B}" destId="{4941EC18-226A-45E1-8BD8-23016EF81F8B}" srcOrd="6" destOrd="0" presId="urn:microsoft.com/office/officeart/2016/7/layout/LinearBlockProcessNumbered"/>
    <dgm:cxn modelId="{45175D56-4436-4B61-AE0F-E48E904F3991}" type="presParOf" srcId="{4941EC18-226A-45E1-8BD8-23016EF81F8B}" destId="{D0D96315-FC59-49B6-9200-DE83E965FAE1}" srcOrd="0" destOrd="0" presId="urn:microsoft.com/office/officeart/2016/7/layout/LinearBlockProcessNumbered"/>
    <dgm:cxn modelId="{0EF55632-B63A-4F1F-9EDD-553938A3360E}" type="presParOf" srcId="{4941EC18-226A-45E1-8BD8-23016EF81F8B}" destId="{FAA4F161-B4F9-4AD8-92EE-41DD02A26BF6}" srcOrd="1" destOrd="0" presId="urn:microsoft.com/office/officeart/2016/7/layout/LinearBlockProcessNumbered"/>
    <dgm:cxn modelId="{2979F39F-3094-4CBE-B7A0-F8A4AE85D983}" type="presParOf" srcId="{4941EC18-226A-45E1-8BD8-23016EF81F8B}" destId="{EAC4CD19-B3B9-46E4-8203-9AEC11B99813}" srcOrd="2" destOrd="0" presId="urn:microsoft.com/office/officeart/2016/7/layout/LinearBlockProcessNumbered"/>
    <dgm:cxn modelId="{F52BBC08-50D9-4FE5-BF2A-7B11784F5A73}" type="presParOf" srcId="{579698BD-D232-4926-8D7B-29A69B90858B}" destId="{0E96F4D6-6F1A-4110-B414-387D897415E9}" srcOrd="7" destOrd="0" presId="urn:microsoft.com/office/officeart/2016/7/layout/LinearBlockProcessNumbered"/>
    <dgm:cxn modelId="{8DFEB3D4-5BEE-4EA2-9246-D15392A5E99A}" type="presParOf" srcId="{579698BD-D232-4926-8D7B-29A69B90858B}" destId="{46B60793-9189-46C0-97BE-2DEBA15B10D6}" srcOrd="8" destOrd="0" presId="urn:microsoft.com/office/officeart/2016/7/layout/LinearBlockProcessNumbered"/>
    <dgm:cxn modelId="{519597AF-1981-430D-9943-2A389396564B}" type="presParOf" srcId="{46B60793-9189-46C0-97BE-2DEBA15B10D6}" destId="{BA94B683-8B2A-4322-8EB3-74499EAB3080}" srcOrd="0" destOrd="0" presId="urn:microsoft.com/office/officeart/2016/7/layout/LinearBlockProcessNumbered"/>
    <dgm:cxn modelId="{8BD5160D-BDDF-426E-9A93-DD30EE0F5E35}" type="presParOf" srcId="{46B60793-9189-46C0-97BE-2DEBA15B10D6}" destId="{7459B777-2DB1-40C1-8A2A-489D9335094F}" srcOrd="1" destOrd="0" presId="urn:microsoft.com/office/officeart/2016/7/layout/LinearBlockProcessNumbered"/>
    <dgm:cxn modelId="{FE5FAA3A-6D3D-4C5B-AE53-D20DC5BF1C04}" type="presParOf" srcId="{46B60793-9189-46C0-97BE-2DEBA15B10D6}" destId="{3224F2BF-B3A8-43F2-B644-DA404E928E18}" srcOrd="2" destOrd="0" presId="urn:microsoft.com/office/officeart/2016/7/layout/LinearBlockProcessNumbered"/>
    <dgm:cxn modelId="{98A44B91-A4D4-4951-95FA-8295DE3CB6E2}" type="presParOf" srcId="{579698BD-D232-4926-8D7B-29A69B90858B}" destId="{BB421BF3-2C14-46F7-A977-00E95E6C644D}" srcOrd="9" destOrd="0" presId="urn:microsoft.com/office/officeart/2016/7/layout/LinearBlockProcessNumbered"/>
    <dgm:cxn modelId="{D031E548-F884-4807-8B6A-C1DBC1D72EFA}" type="presParOf" srcId="{579698BD-D232-4926-8D7B-29A69B90858B}" destId="{0010F0B5-60E8-43FE-B6A5-E8DF61C2F041}" srcOrd="10" destOrd="0" presId="urn:microsoft.com/office/officeart/2016/7/layout/LinearBlockProcessNumbered"/>
    <dgm:cxn modelId="{E0318456-13A8-4357-8963-1876B61E508C}" type="presParOf" srcId="{0010F0B5-60E8-43FE-B6A5-E8DF61C2F041}" destId="{6DABEFF1-93C9-4BA1-81A4-A19728349DF1}" srcOrd="0" destOrd="0" presId="urn:microsoft.com/office/officeart/2016/7/layout/LinearBlockProcessNumbered"/>
    <dgm:cxn modelId="{CB73F839-7632-4E66-A248-A77282123A9F}" type="presParOf" srcId="{0010F0B5-60E8-43FE-B6A5-E8DF61C2F041}" destId="{EFD8D415-6482-4027-B15C-5F59AD9379AB}" srcOrd="1" destOrd="0" presId="urn:microsoft.com/office/officeart/2016/7/layout/LinearBlockProcessNumbered"/>
    <dgm:cxn modelId="{CF368750-8304-4B21-B68B-227AA5A7B694}" type="presParOf" srcId="{0010F0B5-60E8-43FE-B6A5-E8DF61C2F041}" destId="{C179E198-1D78-4061-B730-9782D8621329}"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A6BD4-857F-4C66-97FA-B1E1C180A950}">
      <dsp:nvSpPr>
        <dsp:cNvPr id="0" name=""/>
        <dsp:cNvSpPr/>
      </dsp:nvSpPr>
      <dsp:spPr>
        <a:xfrm>
          <a:off x="0" y="1260613"/>
          <a:ext cx="1745559" cy="2094671"/>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423" tIns="0" rIns="172423" bIns="330200" numCol="1" spcCol="1270" anchor="t" anchorCtr="0">
          <a:noAutofit/>
        </a:bodyPr>
        <a:lstStyle/>
        <a:p>
          <a:pPr marL="0" lvl="0" indent="0" algn="l" defTabSz="622300">
            <a:lnSpc>
              <a:spcPct val="90000"/>
            </a:lnSpc>
            <a:spcBef>
              <a:spcPct val="0"/>
            </a:spcBef>
            <a:spcAft>
              <a:spcPct val="35000"/>
            </a:spcAft>
            <a:buNone/>
            <a:defRPr cap="all"/>
          </a:pPr>
          <a:r>
            <a:rPr lang="en-US" sz="1400" kern="1200" dirty="0"/>
            <a:t>Introduction</a:t>
          </a:r>
        </a:p>
      </dsp:txBody>
      <dsp:txXfrm>
        <a:off x="0" y="2098481"/>
        <a:ext cx="1745559" cy="1256802"/>
      </dsp:txXfrm>
    </dsp:sp>
    <dsp:sp modelId="{BBA91679-4684-4A04-8AEB-03038C78A75C}">
      <dsp:nvSpPr>
        <dsp:cNvPr id="0" name=""/>
        <dsp:cNvSpPr/>
      </dsp:nvSpPr>
      <dsp:spPr>
        <a:xfrm>
          <a:off x="0" y="1260613"/>
          <a:ext cx="1745559" cy="837868"/>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72423" tIns="165100" rIns="172423" bIns="165100" numCol="1" spcCol="1270" anchor="ctr" anchorCtr="0">
          <a:noAutofit/>
        </a:bodyPr>
        <a:lstStyle/>
        <a:p>
          <a:pPr marL="0" lvl="0" indent="0" algn="l" defTabSz="1644650">
            <a:lnSpc>
              <a:spcPct val="90000"/>
            </a:lnSpc>
            <a:spcBef>
              <a:spcPct val="0"/>
            </a:spcBef>
            <a:spcAft>
              <a:spcPct val="35000"/>
            </a:spcAft>
            <a:buNone/>
          </a:pPr>
          <a:r>
            <a:rPr lang="en-US" sz="3700" kern="1200"/>
            <a:t>01</a:t>
          </a:r>
          <a:endParaRPr lang="en-US" sz="3700" kern="1200" dirty="0"/>
        </a:p>
      </dsp:txBody>
      <dsp:txXfrm>
        <a:off x="0" y="1260613"/>
        <a:ext cx="1745559" cy="837868"/>
      </dsp:txXfrm>
    </dsp:sp>
    <dsp:sp modelId="{00AE7F27-0E5D-4AFB-ACD6-B5A19E79EA42}">
      <dsp:nvSpPr>
        <dsp:cNvPr id="0" name=""/>
        <dsp:cNvSpPr/>
      </dsp:nvSpPr>
      <dsp:spPr>
        <a:xfrm>
          <a:off x="1885204" y="1260613"/>
          <a:ext cx="1745559" cy="2094671"/>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423" tIns="0" rIns="172423" bIns="330200" numCol="1" spcCol="1270" anchor="t" anchorCtr="0">
          <a:noAutofit/>
        </a:bodyPr>
        <a:lstStyle/>
        <a:p>
          <a:pPr marL="0" lvl="0" indent="0" algn="l" defTabSz="622300">
            <a:lnSpc>
              <a:spcPct val="90000"/>
            </a:lnSpc>
            <a:spcBef>
              <a:spcPct val="0"/>
            </a:spcBef>
            <a:spcAft>
              <a:spcPct val="35000"/>
            </a:spcAft>
            <a:buNone/>
            <a:defRPr cap="all"/>
          </a:pPr>
          <a:r>
            <a:rPr lang="en-US" sz="1400" kern="1200" dirty="0"/>
            <a:t>About us</a:t>
          </a:r>
        </a:p>
      </dsp:txBody>
      <dsp:txXfrm>
        <a:off x="1885204" y="2098481"/>
        <a:ext cx="1745559" cy="1256802"/>
      </dsp:txXfrm>
    </dsp:sp>
    <dsp:sp modelId="{975C752B-C37A-4BA6-A3AE-2202A141404A}">
      <dsp:nvSpPr>
        <dsp:cNvPr id="0" name=""/>
        <dsp:cNvSpPr/>
      </dsp:nvSpPr>
      <dsp:spPr>
        <a:xfrm>
          <a:off x="1885204" y="1260613"/>
          <a:ext cx="1745559" cy="837868"/>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72423" tIns="165100" rIns="172423" bIns="165100" numCol="1" spcCol="1270" anchor="ctr" anchorCtr="0">
          <a:noAutofit/>
        </a:bodyPr>
        <a:lstStyle/>
        <a:p>
          <a:pPr marL="0" lvl="0" indent="0" algn="l" defTabSz="1644650">
            <a:lnSpc>
              <a:spcPct val="90000"/>
            </a:lnSpc>
            <a:spcBef>
              <a:spcPct val="0"/>
            </a:spcBef>
            <a:spcAft>
              <a:spcPct val="35000"/>
            </a:spcAft>
            <a:buNone/>
          </a:pPr>
          <a:r>
            <a:rPr lang="en-US" sz="3700" kern="1200"/>
            <a:t>02</a:t>
          </a:r>
        </a:p>
      </dsp:txBody>
      <dsp:txXfrm>
        <a:off x="1885204" y="1260613"/>
        <a:ext cx="1745559" cy="837868"/>
      </dsp:txXfrm>
    </dsp:sp>
    <dsp:sp modelId="{76E1C5AB-1497-4675-A009-216CAF6CEBC8}">
      <dsp:nvSpPr>
        <dsp:cNvPr id="0" name=""/>
        <dsp:cNvSpPr/>
      </dsp:nvSpPr>
      <dsp:spPr>
        <a:xfrm>
          <a:off x="3774685" y="1260613"/>
          <a:ext cx="1745559" cy="2094671"/>
        </a:xfrm>
        <a:prstGeom prst="rect">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423" tIns="0" rIns="172423" bIns="330200" numCol="1" spcCol="1270" anchor="t" anchorCtr="0">
          <a:noAutofit/>
        </a:bodyPr>
        <a:lstStyle/>
        <a:p>
          <a:pPr marL="0" lvl="0" indent="0" algn="l" defTabSz="622300">
            <a:lnSpc>
              <a:spcPct val="90000"/>
            </a:lnSpc>
            <a:spcBef>
              <a:spcPct val="0"/>
            </a:spcBef>
            <a:spcAft>
              <a:spcPct val="35000"/>
            </a:spcAft>
            <a:buNone/>
            <a:defRPr cap="all"/>
          </a:pPr>
          <a:r>
            <a:rPr lang="en-US" sz="1400" kern="1200" dirty="0"/>
            <a:t>Products &amp; service</a:t>
          </a:r>
        </a:p>
      </dsp:txBody>
      <dsp:txXfrm>
        <a:off x="3774685" y="2098481"/>
        <a:ext cx="1745559" cy="1256802"/>
      </dsp:txXfrm>
    </dsp:sp>
    <dsp:sp modelId="{AA552CBB-A404-4C97-AE50-C9E4C8EE7844}">
      <dsp:nvSpPr>
        <dsp:cNvPr id="0" name=""/>
        <dsp:cNvSpPr/>
      </dsp:nvSpPr>
      <dsp:spPr>
        <a:xfrm>
          <a:off x="3770408" y="1260613"/>
          <a:ext cx="1745559" cy="837868"/>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72423" tIns="165100" rIns="172423" bIns="165100" numCol="1" spcCol="1270" anchor="ctr" anchorCtr="0">
          <a:noAutofit/>
        </a:bodyPr>
        <a:lstStyle/>
        <a:p>
          <a:pPr marL="0" lvl="0" indent="0" algn="l" defTabSz="1644650">
            <a:lnSpc>
              <a:spcPct val="90000"/>
            </a:lnSpc>
            <a:spcBef>
              <a:spcPct val="0"/>
            </a:spcBef>
            <a:spcAft>
              <a:spcPct val="35000"/>
            </a:spcAft>
            <a:buNone/>
          </a:pPr>
          <a:r>
            <a:rPr lang="en-US" sz="3700" kern="1200"/>
            <a:t>03</a:t>
          </a:r>
        </a:p>
      </dsp:txBody>
      <dsp:txXfrm>
        <a:off x="3770408" y="1260613"/>
        <a:ext cx="1745559" cy="837868"/>
      </dsp:txXfrm>
    </dsp:sp>
    <dsp:sp modelId="{D0D96315-FC59-49B6-9200-DE83E965FAE1}">
      <dsp:nvSpPr>
        <dsp:cNvPr id="0" name=""/>
        <dsp:cNvSpPr/>
      </dsp:nvSpPr>
      <dsp:spPr>
        <a:xfrm>
          <a:off x="5655613" y="1260613"/>
          <a:ext cx="1745559" cy="2094671"/>
        </a:xfrm>
        <a:prstGeom prst="rect">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423" tIns="0" rIns="172423" bIns="330200" numCol="1" spcCol="1270" anchor="t" anchorCtr="0">
          <a:noAutofit/>
        </a:bodyPr>
        <a:lstStyle/>
        <a:p>
          <a:pPr marL="0" lvl="0" indent="0" algn="l" defTabSz="622300">
            <a:lnSpc>
              <a:spcPct val="90000"/>
            </a:lnSpc>
            <a:spcBef>
              <a:spcPct val="0"/>
            </a:spcBef>
            <a:spcAft>
              <a:spcPct val="35000"/>
            </a:spcAft>
            <a:buNone/>
            <a:defRPr cap="all"/>
          </a:pPr>
          <a:r>
            <a:rPr lang="en-US" sz="1400" kern="1200" dirty="0"/>
            <a:t>Team</a:t>
          </a:r>
        </a:p>
      </dsp:txBody>
      <dsp:txXfrm>
        <a:off x="5655613" y="2098481"/>
        <a:ext cx="1745559" cy="1256802"/>
      </dsp:txXfrm>
    </dsp:sp>
    <dsp:sp modelId="{FAA4F161-B4F9-4AD8-92EE-41DD02A26BF6}">
      <dsp:nvSpPr>
        <dsp:cNvPr id="0" name=""/>
        <dsp:cNvSpPr/>
      </dsp:nvSpPr>
      <dsp:spPr>
        <a:xfrm>
          <a:off x="5655613" y="1260613"/>
          <a:ext cx="1745559" cy="837868"/>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72423" tIns="165100" rIns="172423" bIns="165100" numCol="1" spcCol="1270" anchor="ctr" anchorCtr="0">
          <a:noAutofit/>
        </a:bodyPr>
        <a:lstStyle/>
        <a:p>
          <a:pPr marL="0" lvl="0" indent="0" algn="l" defTabSz="1644650">
            <a:lnSpc>
              <a:spcPct val="90000"/>
            </a:lnSpc>
            <a:spcBef>
              <a:spcPct val="0"/>
            </a:spcBef>
            <a:spcAft>
              <a:spcPct val="35000"/>
            </a:spcAft>
            <a:buNone/>
          </a:pPr>
          <a:r>
            <a:rPr lang="en-US" sz="3700" kern="1200"/>
            <a:t>04</a:t>
          </a:r>
        </a:p>
      </dsp:txBody>
      <dsp:txXfrm>
        <a:off x="5655613" y="1260613"/>
        <a:ext cx="1745559" cy="837868"/>
      </dsp:txXfrm>
    </dsp:sp>
    <dsp:sp modelId="{BA94B683-8B2A-4322-8EB3-74499EAB3080}">
      <dsp:nvSpPr>
        <dsp:cNvPr id="0" name=""/>
        <dsp:cNvSpPr/>
      </dsp:nvSpPr>
      <dsp:spPr>
        <a:xfrm>
          <a:off x="7540817" y="1260613"/>
          <a:ext cx="1745559" cy="2094671"/>
        </a:xfrm>
        <a:prstGeom prst="rect">
          <a:avLst/>
        </a:prstGeom>
        <a:solidFill>
          <a:schemeClr val="accent6">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423" tIns="0" rIns="172423" bIns="330200" numCol="1" spcCol="1270" anchor="t" anchorCtr="0">
          <a:noAutofit/>
        </a:bodyPr>
        <a:lstStyle/>
        <a:p>
          <a:pPr marL="0" lvl="0" indent="0" algn="l" defTabSz="622300">
            <a:lnSpc>
              <a:spcPct val="90000"/>
            </a:lnSpc>
            <a:spcBef>
              <a:spcPct val="0"/>
            </a:spcBef>
            <a:spcAft>
              <a:spcPct val="35000"/>
            </a:spcAft>
            <a:buNone/>
            <a:defRPr cap="all"/>
          </a:pPr>
          <a:r>
            <a:rPr lang="en-US" sz="1400" kern="1200" dirty="0"/>
            <a:t>Competitive Advantage</a:t>
          </a:r>
        </a:p>
      </dsp:txBody>
      <dsp:txXfrm>
        <a:off x="7540817" y="2098481"/>
        <a:ext cx="1745559" cy="1256802"/>
      </dsp:txXfrm>
    </dsp:sp>
    <dsp:sp modelId="{7459B777-2DB1-40C1-8A2A-489D9335094F}">
      <dsp:nvSpPr>
        <dsp:cNvPr id="0" name=""/>
        <dsp:cNvSpPr/>
      </dsp:nvSpPr>
      <dsp:spPr>
        <a:xfrm>
          <a:off x="7540817" y="1260613"/>
          <a:ext cx="1745559" cy="837868"/>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72423" tIns="165100" rIns="172423" bIns="165100" numCol="1" spcCol="1270" anchor="ctr" anchorCtr="0">
          <a:noAutofit/>
        </a:bodyPr>
        <a:lstStyle/>
        <a:p>
          <a:pPr marL="0" lvl="0" indent="0" algn="l" defTabSz="1644650">
            <a:lnSpc>
              <a:spcPct val="90000"/>
            </a:lnSpc>
            <a:spcBef>
              <a:spcPct val="0"/>
            </a:spcBef>
            <a:spcAft>
              <a:spcPct val="35000"/>
            </a:spcAft>
            <a:buNone/>
          </a:pPr>
          <a:r>
            <a:rPr lang="en-US" sz="3700" kern="1200"/>
            <a:t>05</a:t>
          </a:r>
        </a:p>
      </dsp:txBody>
      <dsp:txXfrm>
        <a:off x="7540817" y="1260613"/>
        <a:ext cx="1745559" cy="837868"/>
      </dsp:txXfrm>
    </dsp:sp>
    <dsp:sp modelId="{6DABEFF1-93C9-4BA1-81A4-A19728349DF1}">
      <dsp:nvSpPr>
        <dsp:cNvPr id="0" name=""/>
        <dsp:cNvSpPr/>
      </dsp:nvSpPr>
      <dsp:spPr>
        <a:xfrm>
          <a:off x="9426022" y="1260613"/>
          <a:ext cx="1745559" cy="2094671"/>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423" tIns="0" rIns="172423" bIns="330200" numCol="1" spcCol="1270" anchor="t" anchorCtr="0">
          <a:noAutofit/>
        </a:bodyPr>
        <a:lstStyle/>
        <a:p>
          <a:pPr marL="0" lvl="0" indent="0" algn="l" defTabSz="622300">
            <a:lnSpc>
              <a:spcPct val="90000"/>
            </a:lnSpc>
            <a:spcBef>
              <a:spcPct val="0"/>
            </a:spcBef>
            <a:spcAft>
              <a:spcPct val="35000"/>
            </a:spcAft>
            <a:buNone/>
          </a:pPr>
          <a:r>
            <a:rPr lang="en-US" sz="1400" b="1" kern="1200" dirty="0">
              <a:effectLst/>
              <a:ea typeface="Arial" panose="020B0604020202020204" pitchFamily="34" charset="0"/>
            </a:rPr>
            <a:t>Achievements and Awards</a:t>
          </a:r>
          <a:endParaRPr lang="en-US" sz="1400" kern="1200" dirty="0"/>
        </a:p>
      </dsp:txBody>
      <dsp:txXfrm>
        <a:off x="9426022" y="2098481"/>
        <a:ext cx="1745559" cy="1256802"/>
      </dsp:txXfrm>
    </dsp:sp>
    <dsp:sp modelId="{EFD8D415-6482-4027-B15C-5F59AD9379AB}">
      <dsp:nvSpPr>
        <dsp:cNvPr id="0" name=""/>
        <dsp:cNvSpPr/>
      </dsp:nvSpPr>
      <dsp:spPr>
        <a:xfrm>
          <a:off x="9426022" y="1260613"/>
          <a:ext cx="1745559" cy="837868"/>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72423" tIns="165100" rIns="172423" bIns="165100" numCol="1" spcCol="1270" anchor="ctr" anchorCtr="0">
          <a:noAutofit/>
        </a:bodyPr>
        <a:lstStyle/>
        <a:p>
          <a:pPr marL="0" lvl="0" indent="0" algn="l" defTabSz="1644650">
            <a:lnSpc>
              <a:spcPct val="90000"/>
            </a:lnSpc>
            <a:spcBef>
              <a:spcPct val="0"/>
            </a:spcBef>
            <a:spcAft>
              <a:spcPct val="35000"/>
            </a:spcAft>
            <a:buNone/>
          </a:pPr>
          <a:r>
            <a:rPr lang="en-US" sz="3700" kern="1200"/>
            <a:t>06</a:t>
          </a:r>
        </a:p>
      </dsp:txBody>
      <dsp:txXfrm>
        <a:off x="9426022" y="1260613"/>
        <a:ext cx="1745559" cy="837868"/>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5252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466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1205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80594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883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11/20/2023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87406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11/20/2023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6230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4158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3452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8586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2648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517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11/20/2023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888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11/20/2023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488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11/20/2023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591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9647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11/20/2023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637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11/20/2023</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069802776"/>
      </p:ext>
    </p:extLst>
  </p:cSld>
  <p:clrMap bg1="dk1" tx1="lt1" bg2="dk2" tx2="lt2" accent1="accent1" accent2="accent2" accent3="accent3" accent4="accent4" accent5="accent5" accent6="accent6" hlink="hlink" folHlink="folHlink"/>
  <p:sldLayoutIdLst>
    <p:sldLayoutId id="2147483713" r:id="rId1"/>
    <p:sldLayoutId id="2147483715" r:id="rId2"/>
    <p:sldLayoutId id="2147483716" r:id="rId3"/>
    <p:sldLayoutId id="2147483714" r:id="rId4"/>
    <p:sldLayoutId id="2147483710" r:id="rId5"/>
    <p:sldLayoutId id="2147483694" r:id="rId6"/>
    <p:sldLayoutId id="2147483695" r:id="rId7"/>
    <p:sldLayoutId id="2147483696" r:id="rId8"/>
    <p:sldLayoutId id="2147483697" r:id="rId9"/>
    <p:sldLayoutId id="2147483699" r:id="rId10"/>
    <p:sldLayoutId id="2147483693" r:id="rId11"/>
    <p:sldLayoutId id="2147483700" r:id="rId12"/>
    <p:sldLayoutId id="2147483701" r:id="rId13"/>
    <p:sldLayoutId id="2147483703" r:id="rId14"/>
    <p:sldLayoutId id="2147483704" r:id="rId15"/>
    <p:sldLayoutId id="2147483702" r:id="rId16"/>
    <p:sldLayoutId id="2147483698"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descr="A picture containing cup, coffee, food, beverage&#10;&#10;Description automatically generated">
            <a:extLst>
              <a:ext uri="{FF2B5EF4-FFF2-40B4-BE49-F238E27FC236}">
                <a16:creationId xmlns:a16="http://schemas.microsoft.com/office/drawing/2014/main" id="{91BC5572-FC33-4C1C-8DEE-C2CF75A7564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1370693" y="1087120"/>
            <a:ext cx="9440034" cy="2648381"/>
          </a:xfrm>
        </p:spPr>
        <p:txBody>
          <a:bodyPr>
            <a:normAutofit/>
          </a:bodyPr>
          <a:lstStyle/>
          <a:p>
            <a:r>
              <a:rPr lang="en-US" sz="7200" dirty="0"/>
              <a:t>WAZE&amp;CO</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1370693" y="3910649"/>
            <a:ext cx="9440034" cy="1397951"/>
          </a:xfrm>
        </p:spPr>
        <p:txBody>
          <a:bodyPr>
            <a:normAutofit/>
          </a:bodyPr>
          <a:lstStyle/>
          <a:p>
            <a:r>
              <a:rPr lang="en-US" sz="2400" dirty="0">
                <a:effectLst/>
                <a:latin typeface="Arial" panose="020B0604020202020204" pitchFamily="34" charset="0"/>
                <a:ea typeface="Calibri" panose="020F0502020204030204" pitchFamily="34" charset="0"/>
              </a:rPr>
              <a:t>services and consulting</a:t>
            </a:r>
            <a:endParaRPr lang="en-US" sz="2400" dirty="0"/>
          </a:p>
        </p:txBody>
      </p:sp>
    </p:spTree>
    <p:extLst>
      <p:ext uri="{BB962C8B-B14F-4D97-AF65-F5344CB8AC3E}">
        <p14:creationId xmlns:p14="http://schemas.microsoft.com/office/powerpoint/2010/main" val="63373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4A515-D323-47F3-AC76-61C6B4B12298}"/>
              </a:ext>
            </a:extLst>
          </p:cNvPr>
          <p:cNvSpPr>
            <a:spLocks noGrp="1"/>
          </p:cNvSpPr>
          <p:nvPr>
            <p:ph type="title"/>
          </p:nvPr>
        </p:nvSpPr>
        <p:spPr>
          <a:xfrm>
            <a:off x="913795" y="609600"/>
            <a:ext cx="10353762" cy="1007165"/>
          </a:xfrm>
        </p:spPr>
        <p:txBody>
          <a:bodyPr>
            <a:normAutofit fontScale="90000"/>
          </a:bodyPr>
          <a:lstStyle/>
          <a:p>
            <a:r>
              <a:rPr lang="en-US" sz="5100" dirty="0"/>
              <a:t>Competitive</a:t>
            </a:r>
            <a:r>
              <a:rPr lang="en-US" dirty="0"/>
              <a:t> Advantage</a:t>
            </a:r>
            <a:br>
              <a:rPr lang="en-US" dirty="0"/>
            </a:br>
            <a:endParaRPr lang="en-US" dirty="0"/>
          </a:p>
        </p:txBody>
      </p:sp>
      <p:sp>
        <p:nvSpPr>
          <p:cNvPr id="3" name="Content Placeholder 2">
            <a:extLst>
              <a:ext uri="{FF2B5EF4-FFF2-40B4-BE49-F238E27FC236}">
                <a16:creationId xmlns:a16="http://schemas.microsoft.com/office/drawing/2014/main" id="{6CAB0477-D76F-4238-9787-E1163EF75B1A}"/>
              </a:ext>
            </a:extLst>
          </p:cNvPr>
          <p:cNvSpPr>
            <a:spLocks noGrp="1"/>
          </p:cNvSpPr>
          <p:nvPr>
            <p:ph idx="1"/>
          </p:nvPr>
        </p:nvSpPr>
        <p:spPr>
          <a:xfrm>
            <a:off x="924443" y="1311966"/>
            <a:ext cx="10353762" cy="4426225"/>
          </a:xfrm>
        </p:spPr>
        <p:txBody>
          <a:bodyPr>
            <a:normAutofit/>
          </a:bodyPr>
          <a:lstStyle/>
          <a:p>
            <a:pPr marL="494100" indent="-457200" algn="l">
              <a:buFont typeface="+mj-lt"/>
              <a:buAutoNum type="arabicPeriod"/>
            </a:pPr>
            <a:r>
              <a:rPr lang="en-US" b="1" i="0" cap="small" dirty="0">
                <a:solidFill>
                  <a:schemeClr val="tx1"/>
                </a:solidFill>
                <a:effectLst/>
                <a:latin typeface="Arial Black" panose="020B0A04020102020204" pitchFamily="34" charset="0"/>
              </a:rPr>
              <a:t>branding</a:t>
            </a:r>
          </a:p>
          <a:p>
            <a:pPr marL="36900" indent="0" algn="l">
              <a:buNone/>
            </a:pPr>
            <a:r>
              <a:rPr lang="en-US" sz="1600" b="0" i="0" dirty="0">
                <a:solidFill>
                  <a:schemeClr val="tx1"/>
                </a:solidFill>
                <a:effectLst/>
                <a:latin typeface="Arial" panose="020B0604020202020204" pitchFamily="34" charset="0"/>
                <a:cs typeface="Arial" panose="020B0604020202020204" pitchFamily="34" charset="0"/>
              </a:rPr>
              <a:t>Whether you own a fine dining restaurant or a fast food establishment, your restaurant will have a competitive advantage if customers understand who you are and what kind of food you provide. If you are opening a fast food restaurant, develop a thorough understanding of your specialty and the type of customer you want to attract. Target your marketing efforts to reach these core customers. For example, if you specialize in local, sustainable food, consider a cross marketing campaign with your neighborhood farmers' market.</a:t>
            </a:r>
          </a:p>
          <a:p>
            <a:pPr marL="494100" indent="-457200" algn="l">
              <a:buFont typeface="+mj-lt"/>
              <a:buAutoNum type="arabicPeriod" startAt="2"/>
            </a:pPr>
            <a:r>
              <a:rPr lang="en-US" b="1" i="0" cap="small" dirty="0">
                <a:solidFill>
                  <a:schemeClr val="tx1"/>
                </a:solidFill>
                <a:effectLst/>
                <a:latin typeface="Arial Black" panose="020B0A04020102020204" pitchFamily="34" charset="0"/>
              </a:rPr>
              <a:t>customer service</a:t>
            </a:r>
          </a:p>
          <a:p>
            <a:pPr marL="36900" indent="0" algn="l">
              <a:buNone/>
            </a:pPr>
            <a:r>
              <a:rPr lang="en-US" sz="1600" b="0" i="0" dirty="0">
                <a:solidFill>
                  <a:schemeClr val="tx1"/>
                </a:solidFill>
                <a:effectLst/>
                <a:latin typeface="Arial" panose="020B0604020202020204" pitchFamily="34" charset="0"/>
                <a:cs typeface="Arial" panose="020B0604020202020204" pitchFamily="34" charset="0"/>
              </a:rPr>
              <a:t>Because eating is such a personal experience, excellent customer service is vital for a restaurant to gain a competitive advantage. Treat all customers graciously and warmly, and get to know regulars by name. Ask your customers for feedback and show that you care about their responses by implementing changes based on the information you receive. Take complaints seriously and work to satisfy displeased customers in the short term while taking steps to avoid similar complaints in the long term.</a:t>
            </a:r>
          </a:p>
          <a:p>
            <a:endParaRPr lang="en-US" dirty="0">
              <a:solidFill>
                <a:schemeClr val="tx1"/>
              </a:solidFill>
            </a:endParaRPr>
          </a:p>
        </p:txBody>
      </p:sp>
    </p:spTree>
    <p:extLst>
      <p:ext uri="{BB962C8B-B14F-4D97-AF65-F5344CB8AC3E}">
        <p14:creationId xmlns:p14="http://schemas.microsoft.com/office/powerpoint/2010/main" val="1148347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144613-2043-4C99-882A-31D3B0D33E17}"/>
              </a:ext>
            </a:extLst>
          </p:cNvPr>
          <p:cNvSpPr>
            <a:spLocks noGrp="1"/>
          </p:cNvSpPr>
          <p:nvPr>
            <p:ph idx="1"/>
          </p:nvPr>
        </p:nvSpPr>
        <p:spPr>
          <a:xfrm>
            <a:off x="919119" y="1010478"/>
            <a:ext cx="10353762" cy="4837043"/>
          </a:xfrm>
        </p:spPr>
        <p:txBody>
          <a:bodyPr>
            <a:normAutofit/>
          </a:bodyPr>
          <a:lstStyle/>
          <a:p>
            <a:pPr marL="494100" indent="-457200" algn="l">
              <a:buFont typeface="+mj-lt"/>
              <a:buAutoNum type="arabicPeriod" startAt="3"/>
            </a:pPr>
            <a:r>
              <a:rPr lang="en-US" b="1" i="0" cap="small" dirty="0">
                <a:solidFill>
                  <a:schemeClr val="tx1"/>
                </a:solidFill>
                <a:effectLst/>
                <a:latin typeface="Arial Black" panose="020B0A04020102020204" pitchFamily="34" charset="0"/>
                <a:cs typeface="Arial" panose="020B0604020202020204" pitchFamily="34" charset="0"/>
              </a:rPr>
              <a:t>location</a:t>
            </a:r>
          </a:p>
          <a:p>
            <a:pPr marL="36900" indent="0" algn="l">
              <a:buNone/>
            </a:pPr>
            <a:r>
              <a:rPr lang="en-US" sz="1600" b="0" i="0" dirty="0">
                <a:solidFill>
                  <a:schemeClr val="tx1"/>
                </a:solidFill>
                <a:effectLst/>
                <a:latin typeface="Arial" panose="020B0604020202020204" pitchFamily="34" charset="0"/>
                <a:cs typeface="Arial" panose="020B0604020202020204" pitchFamily="34" charset="0"/>
              </a:rPr>
              <a:t>Location is often a vital element in a restaurant's success. Choosing the right location at the outset can give your restaurant a competitive advantage from the beginning. Make sure the neighborhood where you open your restaurant is appropriate for the type of clientele you intent to attract. If you're opening a high end restaurant, you'll improve your chances of success if you locate it in an upper income neighborhood. A restaurant should also have plenty of on or off street parking or be located in an area with ample foot traffic.</a:t>
            </a:r>
          </a:p>
          <a:p>
            <a:pPr marL="494100" indent="-457200" algn="l">
              <a:buFont typeface="+mj-lt"/>
              <a:buAutoNum type="arabicPeriod" startAt="4"/>
            </a:pPr>
            <a:r>
              <a:rPr lang="en-US" b="1" i="0" cap="small" dirty="0">
                <a:solidFill>
                  <a:schemeClr val="tx1"/>
                </a:solidFill>
                <a:effectLst/>
                <a:latin typeface="Arial Black" panose="020B0A04020102020204" pitchFamily="34" charset="0"/>
                <a:cs typeface="Arial" panose="020B0604020202020204" pitchFamily="34" charset="0"/>
              </a:rPr>
              <a:t>quality and consistency</a:t>
            </a:r>
          </a:p>
          <a:p>
            <a:pPr marL="36900" indent="0" algn="l">
              <a:buNone/>
            </a:pPr>
            <a:r>
              <a:rPr lang="en-US" sz="1600" b="0" i="0" dirty="0">
                <a:solidFill>
                  <a:schemeClr val="tx1"/>
                </a:solidFill>
                <a:effectLst/>
                <a:latin typeface="Arial" panose="020B0604020202020204" pitchFamily="34" charset="0"/>
                <a:cs typeface="Arial" panose="020B0604020202020204" pitchFamily="34" charset="0"/>
              </a:rPr>
              <a:t>No matter how good your location and your marketing efforts, customers won't come to your restaurant if they don't enjoy your food. Your restaurant can gain a competitive advantage by paying close attention to quality and providing a consistent product that will make customers eager to return. Hire the right managers for your kitchen to ensure quality control of your ingredients, recipes and dishes. It is important to have hands-on managers who oversee all aspects of the kitchen, from the way raw food is stored to how chefs execute the dishes. Consistent high quality also attracts reviews and media attention, which provide invaluable exposure.</a:t>
            </a:r>
          </a:p>
          <a:p>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5893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F67DA-D232-4821-9303-6DE09B3BC9DD}"/>
              </a:ext>
            </a:extLst>
          </p:cNvPr>
          <p:cNvSpPr>
            <a:spLocks noGrp="1"/>
          </p:cNvSpPr>
          <p:nvPr>
            <p:ph type="title"/>
          </p:nvPr>
        </p:nvSpPr>
        <p:spPr/>
        <p:txBody>
          <a:bodyPr>
            <a:normAutofit/>
          </a:bodyPr>
          <a:lstStyle/>
          <a:p>
            <a:pPr lvl="0">
              <a:defRPr cap="all"/>
            </a:pPr>
            <a:r>
              <a:rPr lang="en-US" b="1" dirty="0">
                <a:effectLst/>
                <a:ea typeface="Arial" panose="020B0604020202020204" pitchFamily="34" charset="0"/>
              </a:rPr>
              <a:t>Achievements and Awards</a:t>
            </a:r>
            <a:endParaRPr lang="en-US" dirty="0"/>
          </a:p>
        </p:txBody>
      </p:sp>
      <p:sp>
        <p:nvSpPr>
          <p:cNvPr id="3" name="Content Placeholder 2">
            <a:extLst>
              <a:ext uri="{FF2B5EF4-FFF2-40B4-BE49-F238E27FC236}">
                <a16:creationId xmlns:a16="http://schemas.microsoft.com/office/drawing/2014/main" id="{A6687F9A-D32D-4138-B7CC-A147A5F92D1B}"/>
              </a:ext>
            </a:extLst>
          </p:cNvPr>
          <p:cNvSpPr>
            <a:spLocks noGrp="1"/>
          </p:cNvSpPr>
          <p:nvPr>
            <p:ph idx="1"/>
          </p:nvPr>
        </p:nvSpPr>
        <p:spPr>
          <a:xfrm>
            <a:off x="913795" y="2076450"/>
            <a:ext cx="10353762" cy="4483376"/>
          </a:xfrm>
        </p:spPr>
        <p:txBody>
          <a:bodyPr>
            <a:normAutofit/>
          </a:bodyPr>
          <a:lstStyle/>
          <a:p>
            <a:pPr marL="342900" marR="0" lvl="0" indent="-342900" rtl="0">
              <a:lnSpc>
                <a:spcPct val="107000"/>
              </a:lnSpc>
              <a:spcBef>
                <a:spcPts val="0"/>
              </a:spcBef>
              <a:spcAft>
                <a:spcPts val="0"/>
              </a:spcAft>
              <a:buFont typeface="Arial" panose="020B0604020202020204" pitchFamily="34" charset="0"/>
              <a:buChar char="•"/>
            </a:pPr>
            <a:r>
              <a:rPr lang="en-US" sz="2200" b="1" dirty="0">
                <a:effectLst/>
                <a:latin typeface="Arial" panose="020B0604020202020204" pitchFamily="34" charset="0"/>
                <a:ea typeface="Calibri" panose="020F0502020204030204" pitchFamily="34" charset="0"/>
                <a:cs typeface="Arial" panose="020B0604020202020204" pitchFamily="34" charset="0"/>
              </a:rPr>
              <a:t>Creating and managing many brands:</a:t>
            </a:r>
            <a:r>
              <a:rPr lang="en-US" sz="2200" dirty="0">
                <a:effectLst/>
                <a:latin typeface="Arial" panose="020B0604020202020204" pitchFamily="34" charset="0"/>
                <a:ea typeface="Calibri" panose="020F0502020204030204" pitchFamily="34" charset="0"/>
                <a:cs typeface="Arial" panose="020B0604020202020204" pitchFamily="34" charset="0"/>
              </a:rPr>
              <a:t> Chez Edy, The Edward’s, </a:t>
            </a:r>
            <a:r>
              <a:rPr lang="en-US" sz="2200" dirty="0" err="1">
                <a:effectLst/>
                <a:latin typeface="Arial" panose="020B0604020202020204" pitchFamily="34" charset="0"/>
                <a:ea typeface="Calibri" panose="020F0502020204030204" pitchFamily="34" charset="0"/>
                <a:cs typeface="Arial" panose="020B0604020202020204" pitchFamily="34" charset="0"/>
              </a:rPr>
              <a:t>Segafredo</a:t>
            </a:r>
            <a:r>
              <a:rPr lang="en-US" sz="2200" dirty="0">
                <a:effectLst/>
                <a:latin typeface="Arial" panose="020B0604020202020204" pitchFamily="34" charset="0"/>
                <a:ea typeface="Calibri" panose="020F0502020204030204" pitchFamily="34" charset="0"/>
                <a:cs typeface="Arial" panose="020B0604020202020204" pitchFamily="34" charset="0"/>
              </a:rPr>
              <a:t>, </a:t>
            </a:r>
            <a:r>
              <a:rPr lang="en-US" sz="2200" dirty="0" err="1">
                <a:effectLst/>
                <a:latin typeface="Arial" panose="020B0604020202020204" pitchFamily="34" charset="0"/>
                <a:ea typeface="Calibri" panose="020F0502020204030204" pitchFamily="34" charset="0"/>
                <a:cs typeface="Arial" panose="020B0604020202020204" pitchFamily="34" charset="0"/>
              </a:rPr>
              <a:t>Puccino’s</a:t>
            </a:r>
            <a:r>
              <a:rPr lang="en-US" sz="2200" dirty="0">
                <a:effectLst/>
                <a:latin typeface="Arial" panose="020B0604020202020204" pitchFamily="34" charset="0"/>
                <a:ea typeface="Calibri" panose="020F0502020204030204" pitchFamily="34" charset="0"/>
                <a:cs typeface="Arial" panose="020B0604020202020204" pitchFamily="34" charset="0"/>
              </a:rPr>
              <a:t>, Pesto, </a:t>
            </a:r>
            <a:r>
              <a:rPr lang="en-US" sz="2200" dirty="0" err="1">
                <a:effectLst/>
                <a:latin typeface="Arial" panose="020B0604020202020204" pitchFamily="34" charset="0"/>
                <a:ea typeface="Calibri" panose="020F0502020204030204" pitchFamily="34" charset="0"/>
                <a:cs typeface="Arial" panose="020B0604020202020204" pitchFamily="34" charset="0"/>
              </a:rPr>
              <a:t>kollak</a:t>
            </a:r>
            <a:r>
              <a:rPr lang="en-US" sz="2200" dirty="0">
                <a:effectLst/>
                <a:latin typeface="Arial" panose="020B0604020202020204" pitchFamily="34" charset="0"/>
                <a:ea typeface="Calibri" panose="020F0502020204030204" pitchFamily="34" charset="0"/>
                <a:cs typeface="Arial" panose="020B0604020202020204" pitchFamily="34" charset="0"/>
              </a:rPr>
              <a:t> lo2ma, wrap a crêpe, The pizza truck, Alma, </a:t>
            </a:r>
            <a:r>
              <a:rPr lang="en-US" sz="2200" dirty="0" err="1">
                <a:effectLst/>
                <a:latin typeface="Arial" panose="020B0604020202020204" pitchFamily="34" charset="0"/>
                <a:ea typeface="Calibri" panose="020F0502020204030204" pitchFamily="34" charset="0"/>
                <a:cs typeface="Arial" panose="020B0604020202020204" pitchFamily="34" charset="0"/>
              </a:rPr>
              <a:t>Lokoumades</a:t>
            </a:r>
            <a:r>
              <a:rPr lang="en-US" sz="2200" dirty="0">
                <a:effectLst/>
                <a:latin typeface="Arial" panose="020B0604020202020204" pitchFamily="34" charset="0"/>
                <a:ea typeface="Calibri" panose="020F0502020204030204" pitchFamily="34" charset="0"/>
                <a:cs typeface="Arial" panose="020B0604020202020204" pitchFamily="34" charset="0"/>
              </a:rPr>
              <a:t>, Formula wonderful, Beit El </a:t>
            </a:r>
            <a:r>
              <a:rPr lang="en-US" sz="2200" dirty="0" err="1">
                <a:effectLst/>
                <a:latin typeface="Arial" panose="020B0604020202020204" pitchFamily="34" charset="0"/>
                <a:ea typeface="Calibri" panose="020F0502020204030204" pitchFamily="34" charset="0"/>
                <a:cs typeface="Arial" panose="020B0604020202020204" pitchFamily="34" charset="0"/>
              </a:rPr>
              <a:t>komy</a:t>
            </a:r>
            <a:r>
              <a:rPr lang="en-US" sz="2200" dirty="0">
                <a:effectLst/>
                <a:latin typeface="Arial" panose="020B0604020202020204" pitchFamily="34" charset="0"/>
                <a:ea typeface="Calibri" panose="020F0502020204030204" pitchFamily="34" charset="0"/>
                <a:cs typeface="Arial" panose="020B0604020202020204" pitchFamily="34" charset="0"/>
              </a:rPr>
              <a:t>, </a:t>
            </a:r>
            <a:r>
              <a:rPr lang="en-US" sz="2200" dirty="0" err="1">
                <a:effectLst/>
                <a:latin typeface="Arial" panose="020B0604020202020204" pitchFamily="34" charset="0"/>
                <a:ea typeface="Calibri" panose="020F0502020204030204" pitchFamily="34" charset="0"/>
                <a:cs typeface="Arial" panose="020B0604020202020204" pitchFamily="34" charset="0"/>
              </a:rPr>
              <a:t>Lokmet</a:t>
            </a:r>
            <a:r>
              <a:rPr lang="en-US" sz="2200" dirty="0">
                <a:effectLst/>
                <a:latin typeface="Arial" panose="020B0604020202020204" pitchFamily="34" charset="0"/>
                <a:ea typeface="Calibri" panose="020F0502020204030204" pitchFamily="34" charset="0"/>
                <a:cs typeface="Arial" panose="020B0604020202020204" pitchFamily="34" charset="0"/>
              </a:rPr>
              <a:t> </a:t>
            </a:r>
            <a:r>
              <a:rPr lang="en-US" sz="2200" dirty="0" err="1">
                <a:effectLst/>
                <a:latin typeface="Arial" panose="020B0604020202020204" pitchFamily="34" charset="0"/>
                <a:ea typeface="Calibri" panose="020F0502020204030204" pitchFamily="34" charset="0"/>
                <a:cs typeface="Arial" panose="020B0604020202020204" pitchFamily="34" charset="0"/>
              </a:rPr>
              <a:t>el</a:t>
            </a:r>
            <a:r>
              <a:rPr lang="en-US" sz="2200" dirty="0">
                <a:effectLst/>
                <a:latin typeface="Arial" panose="020B0604020202020204" pitchFamily="34" charset="0"/>
                <a:ea typeface="Calibri" panose="020F0502020204030204" pitchFamily="34" charset="0"/>
                <a:cs typeface="Arial" panose="020B0604020202020204" pitchFamily="34" charset="0"/>
              </a:rPr>
              <a:t> </a:t>
            </a:r>
            <a:r>
              <a:rPr lang="en-US" sz="2200" dirty="0" err="1">
                <a:effectLst/>
                <a:latin typeface="Arial" panose="020B0604020202020204" pitchFamily="34" charset="0"/>
                <a:ea typeface="Calibri" panose="020F0502020204030204" pitchFamily="34" charset="0"/>
                <a:cs typeface="Arial" panose="020B0604020202020204" pitchFamily="34" charset="0"/>
              </a:rPr>
              <a:t>komy</a:t>
            </a:r>
            <a:r>
              <a:rPr lang="en-US" sz="2200" dirty="0">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lnSpc>
                <a:spcPct val="107000"/>
              </a:lnSpc>
              <a:spcBef>
                <a:spcPts val="0"/>
              </a:spcBef>
              <a:spcAft>
                <a:spcPts val="0"/>
              </a:spcAft>
              <a:buFont typeface="Arial" panose="020B0604020202020204" pitchFamily="34" charset="0"/>
              <a:buChar char="•"/>
            </a:pPr>
            <a:r>
              <a:rPr lang="en-US" sz="2200" dirty="0">
                <a:effectLst/>
                <a:latin typeface="Arial" panose="020B0604020202020204" pitchFamily="34" charset="0"/>
                <a:ea typeface="Calibri" panose="020F0502020204030204" pitchFamily="34" charset="0"/>
                <a:cs typeface="Arial" panose="020B0604020202020204" pitchFamily="34" charset="0"/>
              </a:rPr>
              <a:t>upgrading the food quality, display, hygiene standards and guest experience in EgyptAir VIP lounges at Cairo international airport (terminal 2 and 3) in addition to managing over 20 outlets inside the airport. </a:t>
            </a:r>
          </a:p>
          <a:p>
            <a:pPr marL="342900" marR="0" lvl="0" indent="-342900">
              <a:lnSpc>
                <a:spcPct val="107000"/>
              </a:lnSpc>
              <a:spcBef>
                <a:spcPts val="0"/>
              </a:spcBef>
              <a:spcAft>
                <a:spcPts val="800"/>
              </a:spcAft>
              <a:buFont typeface="Arial" panose="020B0604020202020204" pitchFamily="34" charset="0"/>
              <a:buChar char="•"/>
            </a:pPr>
            <a:r>
              <a:rPr lang="en-US" sz="2200" dirty="0">
                <a:effectLst/>
                <a:latin typeface="Arial" panose="020B0604020202020204" pitchFamily="34" charset="0"/>
                <a:ea typeface="Calibri" panose="020F0502020204030204" pitchFamily="34" charset="0"/>
                <a:cs typeface="Arial" panose="020B0604020202020204" pitchFamily="34" charset="0"/>
              </a:rPr>
              <a:t>Target Group is the exclusive franchisor for the outstanding Italian brand </a:t>
            </a:r>
            <a:r>
              <a:rPr lang="en-US" sz="2200" dirty="0" err="1">
                <a:effectLst/>
                <a:latin typeface="Arial" panose="020B0604020202020204" pitchFamily="34" charset="0"/>
                <a:ea typeface="Calibri" panose="020F0502020204030204" pitchFamily="34" charset="0"/>
                <a:cs typeface="Arial" panose="020B0604020202020204" pitchFamily="34" charset="0"/>
              </a:rPr>
              <a:t>Segafredo</a:t>
            </a:r>
            <a:r>
              <a:rPr lang="en-US" sz="2200" dirty="0">
                <a:effectLst/>
                <a:latin typeface="Arial" panose="020B0604020202020204" pitchFamily="34" charset="0"/>
                <a:ea typeface="Calibri" panose="020F0502020204030204" pitchFamily="34" charset="0"/>
                <a:cs typeface="Arial" panose="020B0604020202020204" pitchFamily="34" charset="0"/>
              </a:rPr>
              <a:t> Zanetti Espresso since 2011 in consideration for our consistent commitment to the highest standards and procedures. Aviation field experience Inflight Service Manager, Lotus Air: Cairo, Egypt - 2006-2009</a:t>
            </a:r>
            <a:r>
              <a:rPr lang="en-US" sz="2200" dirty="0">
                <a:effectLst/>
                <a:latin typeface="Arial" panose="020B0604020202020204" pitchFamily="34" charset="0"/>
                <a:ea typeface="Arial" panose="020B0604020202020204" pitchFamily="34" charset="0"/>
                <a:cs typeface="Arial" panose="020B0604020202020204" pitchFamily="34" charset="0"/>
              </a:rPr>
              <a:t>]</a:t>
            </a:r>
            <a:endParaRPr lang="en-US" sz="2200" dirty="0">
              <a:effectLst/>
              <a:latin typeface="Arial" panose="020B0604020202020204" pitchFamily="34" charset="0"/>
              <a:ea typeface="Calibri" panose="020F0502020204030204" pitchFamily="34" charset="0"/>
              <a:cs typeface="Arial" panose="020B0604020202020204" pitchFamily="34" charset="0"/>
            </a:endParaRPr>
          </a:p>
          <a:p>
            <a:endParaRPr lang="en-US" sz="22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9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graphicFrame>
        <p:nvGraphicFramePr>
          <p:cNvPr id="4" name="Content Placeholder 2">
            <a:extLst>
              <a:ext uri="{FF2B5EF4-FFF2-40B4-BE49-F238E27FC236}">
                <a16:creationId xmlns:a16="http://schemas.microsoft.com/office/drawing/2014/main" id="{AED04DAF-1E3F-4397-8834-E64118E9B2CD}"/>
              </a:ext>
            </a:extLst>
          </p:cNvPr>
          <p:cNvGraphicFramePr>
            <a:graphicFrameLocks noGrp="1"/>
          </p:cNvGraphicFramePr>
          <p:nvPr>
            <p:ph idx="1"/>
            <p:extLst>
              <p:ext uri="{D42A27DB-BD31-4B8C-83A1-F6EECF244321}">
                <p14:modId xmlns:p14="http://schemas.microsoft.com/office/powerpoint/2010/main" val="3132576533"/>
              </p:ext>
            </p:extLst>
          </p:nvPr>
        </p:nvGraphicFramePr>
        <p:xfrm>
          <a:off x="510209" y="1121051"/>
          <a:ext cx="11171582" cy="4615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9089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A30B10-9FE5-4517-A37E-620807AE2A77}"/>
              </a:ext>
            </a:extLst>
          </p:cNvPr>
          <p:cNvSpPr>
            <a:spLocks noGrp="1"/>
          </p:cNvSpPr>
          <p:nvPr>
            <p:ph idx="1"/>
          </p:nvPr>
        </p:nvSpPr>
        <p:spPr/>
        <p:txBody>
          <a:bodyPr/>
          <a:lstStyle/>
          <a:p>
            <a:pPr marL="36900" indent="0" algn="r">
              <a:buNone/>
            </a:pPr>
            <a:r>
              <a:rPr lang="ar-EG" b="0" i="0" dirty="0">
                <a:solidFill>
                  <a:schemeClr val="tx1"/>
                </a:solidFill>
                <a:effectLst/>
                <a:latin typeface="Arial" panose="020B0604020202020204" pitchFamily="34" charset="0"/>
              </a:rPr>
              <a:t> رواد تأسيس المشروعات السياحية ,متخصصون فى تأسيس وتطوير مشروعات المطاعم والكافيهات ومشروعات الأغذيه ونعمل على توظيف خبراتنا المكتسبه على مدار سنوات طويله فى تطوير مشروعات ناجحه , وبالاضافه الى خبراتنا فى الادارة والتشغيل وهى أحد أهم عناصر النجاح لأى مشروع – فاننا نوفر أيضا الخدمات الأساسيه المطلوبه دائما للمشروعات سواء الجديده أو القائمه بالفعل .</a:t>
            </a:r>
            <a:endParaRPr lang="en-US" dirty="0">
              <a:solidFill>
                <a:schemeClr val="tx1"/>
              </a:solidFill>
            </a:endParaRPr>
          </a:p>
        </p:txBody>
      </p:sp>
    </p:spTree>
    <p:extLst>
      <p:ext uri="{BB962C8B-B14F-4D97-AF65-F5344CB8AC3E}">
        <p14:creationId xmlns:p14="http://schemas.microsoft.com/office/powerpoint/2010/main" val="546526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164F6-7748-4B86-85C4-9528BE0BD001}"/>
              </a:ext>
            </a:extLst>
          </p:cNvPr>
          <p:cNvSpPr>
            <a:spLocks noGrp="1"/>
          </p:cNvSpPr>
          <p:nvPr>
            <p:ph type="title"/>
          </p:nvPr>
        </p:nvSpPr>
        <p:spPr/>
        <p:txBody>
          <a:bodyPr/>
          <a:lstStyle/>
          <a:p>
            <a:r>
              <a:rPr lang="en-US" dirty="0"/>
              <a:t>About Us</a:t>
            </a:r>
          </a:p>
        </p:txBody>
      </p:sp>
      <p:sp>
        <p:nvSpPr>
          <p:cNvPr id="3" name="Content Placeholder 2">
            <a:extLst>
              <a:ext uri="{FF2B5EF4-FFF2-40B4-BE49-F238E27FC236}">
                <a16:creationId xmlns:a16="http://schemas.microsoft.com/office/drawing/2014/main" id="{D8DF2DDB-79CC-4FA8-AEE1-2007DC581218}"/>
              </a:ext>
            </a:extLst>
          </p:cNvPr>
          <p:cNvSpPr>
            <a:spLocks noGrp="1"/>
          </p:cNvSpPr>
          <p:nvPr>
            <p:ph idx="1"/>
          </p:nvPr>
        </p:nvSpPr>
        <p:spPr/>
        <p:txBody>
          <a:bodyPr/>
          <a:lstStyle/>
          <a:p>
            <a:pPr marL="36900" indent="0">
              <a:buNone/>
            </a:pPr>
            <a:r>
              <a:rPr lang="en-US" dirty="0">
                <a:solidFill>
                  <a:schemeClr val="tx1"/>
                </a:solidFill>
                <a:effectLst/>
                <a:latin typeface="s"/>
              </a:rPr>
              <a:t>WEAZ&amp;CO</a:t>
            </a:r>
            <a:br>
              <a:rPr lang="en-US" dirty="0">
                <a:solidFill>
                  <a:schemeClr val="tx1"/>
                </a:solidFill>
              </a:rPr>
            </a:br>
            <a:r>
              <a:rPr lang="en-US" b="0" i="0" dirty="0">
                <a:solidFill>
                  <a:schemeClr val="tx1"/>
                </a:solidFill>
                <a:effectLst/>
                <a:latin typeface="s"/>
              </a:rPr>
              <a:t>We specialize in establishing all types of restaurants and Cafes. We implement our gained long experiences in developing successful projects. In addition to our management and operation expertise, which is one of the most important factors for the success of any business, we also provide basic services always in demand for existing or new projects.</a:t>
            </a:r>
            <a:endParaRPr lang="en-US" dirty="0">
              <a:solidFill>
                <a:schemeClr val="tx1"/>
              </a:solidFill>
            </a:endParaRPr>
          </a:p>
        </p:txBody>
      </p:sp>
    </p:spTree>
    <p:extLst>
      <p:ext uri="{BB962C8B-B14F-4D97-AF65-F5344CB8AC3E}">
        <p14:creationId xmlns:p14="http://schemas.microsoft.com/office/powerpoint/2010/main" val="1963658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14374-8173-4572-84E7-CAB58E04206A}"/>
              </a:ext>
            </a:extLst>
          </p:cNvPr>
          <p:cNvSpPr>
            <a:spLocks noGrp="1"/>
          </p:cNvSpPr>
          <p:nvPr>
            <p:ph type="title"/>
          </p:nvPr>
        </p:nvSpPr>
        <p:spPr>
          <a:xfrm>
            <a:off x="913795" y="609600"/>
            <a:ext cx="10353762" cy="702365"/>
          </a:xfrm>
        </p:spPr>
        <p:txBody>
          <a:bodyPr>
            <a:normAutofit fontScale="90000"/>
          </a:bodyPr>
          <a:lstStyle/>
          <a:p>
            <a:r>
              <a:rPr lang="en-US" sz="5100" dirty="0"/>
              <a:t>Products</a:t>
            </a:r>
            <a:r>
              <a:rPr lang="en-US" dirty="0"/>
              <a:t> &amp; service</a:t>
            </a:r>
            <a:br>
              <a:rPr lang="en-US" dirty="0"/>
            </a:br>
            <a:endParaRPr lang="en-US" dirty="0"/>
          </a:p>
        </p:txBody>
      </p:sp>
      <p:sp>
        <p:nvSpPr>
          <p:cNvPr id="3" name="Content Placeholder 2">
            <a:extLst>
              <a:ext uri="{FF2B5EF4-FFF2-40B4-BE49-F238E27FC236}">
                <a16:creationId xmlns:a16="http://schemas.microsoft.com/office/drawing/2014/main" id="{DE6833CC-A796-4F16-A7E7-6A22933E4085}"/>
              </a:ext>
            </a:extLst>
          </p:cNvPr>
          <p:cNvSpPr>
            <a:spLocks noGrp="1"/>
          </p:cNvSpPr>
          <p:nvPr>
            <p:ph idx="1"/>
          </p:nvPr>
        </p:nvSpPr>
        <p:spPr>
          <a:xfrm>
            <a:off x="913795" y="1440344"/>
            <a:ext cx="10353762" cy="5013465"/>
          </a:xfrm>
        </p:spPr>
        <p:txBody>
          <a:bodyPr>
            <a:normAutofit fontScale="55000" lnSpcReduction="20000"/>
          </a:bodyPr>
          <a:lstStyle/>
          <a:p>
            <a:r>
              <a:rPr lang="en-US" sz="3300" b="1" i="0" dirty="0">
                <a:solidFill>
                  <a:srgbClr val="C00000"/>
                </a:solidFill>
                <a:effectLst/>
                <a:latin typeface="Arial" panose="020B0604020202020204" pitchFamily="34" charset="0"/>
                <a:cs typeface="Arial" panose="020B0604020202020204" pitchFamily="34" charset="0"/>
              </a:rPr>
              <a:t>Restaurant &amp; café project</a:t>
            </a:r>
          </a:p>
          <a:p>
            <a:pPr marL="36900" indent="0">
              <a:buNone/>
            </a:pPr>
            <a:r>
              <a:rPr lang="en-US" sz="2700" b="0" i="0" dirty="0">
                <a:solidFill>
                  <a:schemeClr val="tx1"/>
                </a:solidFill>
                <a:effectLst/>
                <a:latin typeface="Arial" panose="020B0604020202020204" pitchFamily="34" charset="0"/>
                <a:cs typeface="Arial" panose="020B0604020202020204" pitchFamily="34" charset="0"/>
              </a:rPr>
              <a:t>Restaurant &amp; café project The popularity of opening a new restaurant or a Café project has encouraged investors to venture into the food and beverage market drawn by an increasing demand from consumers and rewarding potential profit margins.</a:t>
            </a:r>
          </a:p>
          <a:p>
            <a:r>
              <a:rPr lang="en-US" sz="3300" b="1" i="0" dirty="0">
                <a:solidFill>
                  <a:srgbClr val="C00000"/>
                </a:solidFill>
                <a:effectLst/>
                <a:latin typeface="Arial" panose="020B0604020202020204" pitchFamily="34" charset="0"/>
                <a:cs typeface="Arial" panose="020B0604020202020204" pitchFamily="34" charset="0"/>
              </a:rPr>
              <a:t>Feasibility Study</a:t>
            </a:r>
          </a:p>
          <a:p>
            <a:pPr marL="36900" indent="0">
              <a:buNone/>
            </a:pPr>
            <a:r>
              <a:rPr lang="en-US" sz="2700" b="0" i="0" dirty="0">
                <a:solidFill>
                  <a:schemeClr val="tx1"/>
                </a:solidFill>
                <a:effectLst/>
                <a:latin typeface="Arial" panose="020B0604020202020204" pitchFamily="34" charset="0"/>
                <a:cs typeface="Arial" panose="020B0604020202020204" pitchFamily="34" charset="0"/>
              </a:rPr>
              <a:t>The true start for any restaurant of café project is a well-studied feasibility study. </a:t>
            </a:r>
          </a:p>
          <a:p>
            <a:r>
              <a:rPr lang="en-US" sz="3300" b="1" i="0" dirty="0">
                <a:solidFill>
                  <a:srgbClr val="C00000"/>
                </a:solidFill>
                <a:effectLst/>
                <a:latin typeface="Arial" panose="020B0604020202020204" pitchFamily="34" charset="0"/>
                <a:cs typeface="Arial" panose="020B0604020202020204" pitchFamily="34" charset="0"/>
              </a:rPr>
              <a:t>Operations &amp; management</a:t>
            </a:r>
          </a:p>
          <a:p>
            <a:pPr marL="36900" indent="0" algn="l">
              <a:buNone/>
            </a:pPr>
            <a:r>
              <a:rPr lang="en-US" sz="2800" i="0" dirty="0">
                <a:solidFill>
                  <a:schemeClr val="tx1"/>
                </a:solidFill>
                <a:effectLst/>
                <a:latin typeface="Arial" panose="020B0604020202020204" pitchFamily="34" charset="0"/>
                <a:cs typeface="Arial" panose="020B0604020202020204" pitchFamily="34" charset="0"/>
              </a:rPr>
              <a:t>Basics of Restaurant or Café management and operation</a:t>
            </a:r>
          </a:p>
          <a:p>
            <a:pPr marL="36900" indent="0" algn="l">
              <a:buNone/>
            </a:pPr>
            <a:r>
              <a:rPr lang="en-US" sz="2800" i="0" dirty="0">
                <a:solidFill>
                  <a:schemeClr val="tx1"/>
                </a:solidFill>
                <a:effectLst/>
                <a:latin typeface="Arial" panose="020B0604020202020204" pitchFamily="34" charset="0"/>
                <a:cs typeface="Arial" panose="020B0604020202020204" pitchFamily="34" charset="0"/>
              </a:rPr>
              <a:t>Running a restaurant or a café involves a lot of specific services and activities which we can deliver in full or partially as per your requirements.</a:t>
            </a:r>
          </a:p>
          <a:p>
            <a:pPr algn="l">
              <a:buFont typeface="+mj-lt"/>
              <a:buAutoNum type="arabicPeriod"/>
            </a:pPr>
            <a:r>
              <a:rPr lang="en-US" sz="2800" i="0" dirty="0">
                <a:solidFill>
                  <a:schemeClr val="tx1"/>
                </a:solidFill>
                <a:effectLst/>
                <a:latin typeface="Arial" panose="020B0604020202020204" pitchFamily="34" charset="0"/>
                <a:cs typeface="Arial" panose="020B0604020202020204" pitchFamily="34" charset="0"/>
              </a:rPr>
              <a:t>Restaurant study and analysis, market and competition study, setting a work plan.</a:t>
            </a:r>
          </a:p>
          <a:p>
            <a:pPr algn="l">
              <a:buFont typeface="+mj-lt"/>
              <a:buAutoNum type="arabicPeriod"/>
            </a:pPr>
            <a:r>
              <a:rPr lang="en-US" sz="2800" i="0" dirty="0">
                <a:solidFill>
                  <a:schemeClr val="tx1"/>
                </a:solidFill>
                <a:effectLst/>
                <a:latin typeface="Arial" panose="020B0604020202020204" pitchFamily="34" charset="0"/>
                <a:cs typeface="Arial" panose="020B0604020202020204" pitchFamily="34" charset="0"/>
              </a:rPr>
              <a:t>Setting the menu and suggesting alternatives or adding items (Menu Engineering).</a:t>
            </a:r>
          </a:p>
          <a:p>
            <a:pPr algn="l">
              <a:buFont typeface="+mj-lt"/>
              <a:buAutoNum type="arabicPeriod"/>
            </a:pPr>
            <a:r>
              <a:rPr lang="en-US" sz="2800" i="0" dirty="0">
                <a:solidFill>
                  <a:schemeClr val="tx1"/>
                </a:solidFill>
                <a:effectLst/>
                <a:latin typeface="Arial" panose="020B0604020202020204" pitchFamily="34" charset="0"/>
                <a:cs typeface="Arial" panose="020B0604020202020204" pitchFamily="34" charset="0"/>
              </a:rPr>
              <a:t>Setting operation rules for the outlet, assessing product turnover, providing constant follow up and problem solving during work.</a:t>
            </a:r>
          </a:p>
          <a:p>
            <a:pPr algn="l">
              <a:buFont typeface="+mj-lt"/>
              <a:buAutoNum type="arabicPeriod"/>
            </a:pPr>
            <a:r>
              <a:rPr lang="en-US" sz="2800" i="0" dirty="0">
                <a:solidFill>
                  <a:schemeClr val="tx1"/>
                </a:solidFill>
                <a:effectLst/>
                <a:latin typeface="Arial" panose="020B0604020202020204" pitchFamily="34" charset="0"/>
                <a:cs typeface="Arial" panose="020B0604020202020204" pitchFamily="34" charset="0"/>
              </a:rPr>
              <a:t>Providing a Recipe book for the items, setting the quality standards for the products and following up implementation.</a:t>
            </a:r>
          </a:p>
          <a:p>
            <a:pPr marL="36900" indent="0">
              <a:buNone/>
            </a:pPr>
            <a:endParaRPr lang="en-US" sz="3300" b="1" i="0" dirty="0">
              <a:solidFill>
                <a:srgbClr val="C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3986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54FF97-0D5B-48FA-947F-935E890BCB5C}"/>
              </a:ext>
            </a:extLst>
          </p:cNvPr>
          <p:cNvSpPr>
            <a:spLocks noGrp="1"/>
          </p:cNvSpPr>
          <p:nvPr>
            <p:ph idx="1"/>
          </p:nvPr>
        </p:nvSpPr>
        <p:spPr>
          <a:xfrm>
            <a:off x="919119" y="480392"/>
            <a:ext cx="10353762" cy="5897216"/>
          </a:xfrm>
        </p:spPr>
        <p:txBody>
          <a:bodyPr>
            <a:normAutofit fontScale="40000" lnSpcReduction="20000"/>
          </a:bodyPr>
          <a:lstStyle/>
          <a:p>
            <a:pPr marL="551250" indent="-514350" algn="l">
              <a:buFont typeface="+mj-lt"/>
              <a:buAutoNum type="arabicPeriod" startAt="5"/>
            </a:pPr>
            <a:r>
              <a:rPr lang="en-US" sz="3800" i="0" dirty="0">
                <a:solidFill>
                  <a:schemeClr val="tx1"/>
                </a:solidFill>
                <a:effectLst/>
                <a:latin typeface="Arial" panose="020B0604020202020204" pitchFamily="34" charset="0"/>
                <a:cs typeface="Arial" panose="020B0604020202020204" pitchFamily="34" charset="0"/>
              </a:rPr>
              <a:t>Setting staff Budget, staff job specifications, required number, salaries, schedules and performance appraisal.</a:t>
            </a:r>
          </a:p>
          <a:p>
            <a:pPr marL="551250" indent="-514350" algn="l">
              <a:buFont typeface="+mj-lt"/>
              <a:buAutoNum type="arabicPeriod" startAt="5"/>
            </a:pPr>
            <a:r>
              <a:rPr lang="en-US" sz="3800" i="0" dirty="0">
                <a:solidFill>
                  <a:schemeClr val="tx1"/>
                </a:solidFill>
                <a:effectLst/>
                <a:latin typeface="Arial" panose="020B0604020202020204" pitchFamily="34" charset="0"/>
                <a:cs typeface="Arial" panose="020B0604020202020204" pitchFamily="34" charset="0"/>
              </a:rPr>
              <a:t>Conducting interviews and selecting hospitality staff candidates for all required specialties.</a:t>
            </a:r>
          </a:p>
          <a:p>
            <a:pPr marL="551250" indent="-514350" algn="l">
              <a:buFont typeface="+mj-lt"/>
              <a:buAutoNum type="arabicPeriod" startAt="5"/>
            </a:pPr>
            <a:r>
              <a:rPr lang="en-US" sz="3800" i="0" dirty="0">
                <a:solidFill>
                  <a:schemeClr val="tx1"/>
                </a:solidFill>
                <a:effectLst/>
                <a:latin typeface="Arial" panose="020B0604020202020204" pitchFamily="34" charset="0"/>
                <a:cs typeface="Arial" panose="020B0604020202020204" pitchFamily="34" charset="0"/>
              </a:rPr>
              <a:t>Providing theoretical and practical training for the staff and suggesting performance improvement steps for their jobs.</a:t>
            </a:r>
          </a:p>
          <a:p>
            <a:pPr marL="551250" indent="-514350" algn="l">
              <a:buFont typeface="+mj-lt"/>
              <a:buAutoNum type="arabicPeriod" startAt="5"/>
            </a:pPr>
            <a:r>
              <a:rPr lang="en-US" sz="3800" i="0" dirty="0">
                <a:solidFill>
                  <a:schemeClr val="tx1"/>
                </a:solidFill>
                <a:effectLst/>
                <a:latin typeface="Arial" panose="020B0604020202020204" pitchFamily="34" charset="0"/>
                <a:cs typeface="Arial" panose="020B0604020202020204" pitchFamily="34" charset="0"/>
              </a:rPr>
              <a:t>Devising sales plans and putting local and international marketing strategies.</a:t>
            </a:r>
          </a:p>
          <a:p>
            <a:pPr marL="551250" indent="-514350" algn="l">
              <a:buFont typeface="+mj-lt"/>
              <a:buAutoNum type="arabicPeriod" startAt="5"/>
            </a:pPr>
            <a:r>
              <a:rPr lang="en-US" sz="3800" i="0" dirty="0">
                <a:solidFill>
                  <a:schemeClr val="tx1"/>
                </a:solidFill>
                <a:effectLst/>
                <a:latin typeface="Arial" panose="020B0604020202020204" pitchFamily="34" charset="0"/>
                <a:cs typeface="Arial" panose="020B0604020202020204" pitchFamily="34" charset="0"/>
              </a:rPr>
              <a:t>Putting financial auditing principles into practice and adjusting cost variable elements.</a:t>
            </a:r>
          </a:p>
          <a:p>
            <a:pPr marL="551250" indent="-514350" algn="l">
              <a:buFont typeface="+mj-lt"/>
              <a:buAutoNum type="arabicPeriod" startAt="5"/>
            </a:pPr>
            <a:r>
              <a:rPr lang="en-US" sz="3800" i="0" dirty="0">
                <a:solidFill>
                  <a:schemeClr val="tx1"/>
                </a:solidFill>
                <a:effectLst/>
                <a:latin typeface="Arial" panose="020B0604020202020204" pitchFamily="34" charset="0"/>
                <a:cs typeface="Arial" panose="020B0604020202020204" pitchFamily="34" charset="0"/>
              </a:rPr>
              <a:t>Calculating &amp; controlling food cost according to menu items and setting sales prices. Preparing accounting balance sheets, profit &amp; loss and monthly reports.</a:t>
            </a:r>
            <a:endParaRPr lang="en-US" sz="3800" b="1" i="0" dirty="0">
              <a:solidFill>
                <a:srgbClr val="C00000"/>
              </a:solidFill>
              <a:effectLst/>
              <a:latin typeface="Arial" panose="020B0604020202020204" pitchFamily="34" charset="0"/>
              <a:cs typeface="Arial" panose="020B0604020202020204" pitchFamily="34" charset="0"/>
            </a:endParaRPr>
          </a:p>
          <a:p>
            <a:r>
              <a:rPr lang="en-US" sz="4500" b="1" i="0" dirty="0">
                <a:solidFill>
                  <a:srgbClr val="C00000"/>
                </a:solidFill>
                <a:effectLst/>
                <a:latin typeface="Arial" panose="020B0604020202020204" pitchFamily="34" charset="0"/>
                <a:cs typeface="Arial" panose="020B0604020202020204" pitchFamily="34" charset="0"/>
              </a:rPr>
              <a:t>Upgrade and Maximizing Profit Business</a:t>
            </a:r>
          </a:p>
          <a:p>
            <a:pPr marL="779850" indent="-742950" algn="l" rtl="0">
              <a:buFont typeface="+mj-lt"/>
              <a:buAutoNum type="arabicPeriod"/>
            </a:pPr>
            <a:r>
              <a:rPr lang="en-US" sz="3800" i="0" dirty="0">
                <a:solidFill>
                  <a:schemeClr val="tx1"/>
                </a:solidFill>
                <a:effectLst/>
                <a:latin typeface="Arial" panose="020B0604020202020204" pitchFamily="34" charset="0"/>
                <a:cs typeface="Arial" panose="020B0604020202020204" pitchFamily="34" charset="0"/>
              </a:rPr>
              <a:t>The program includes the following points:-</a:t>
            </a:r>
          </a:p>
          <a:p>
            <a:pPr marL="779850" indent="-742950" algn="l" rtl="0">
              <a:buFont typeface="+mj-lt"/>
              <a:buAutoNum type="arabicPeriod"/>
            </a:pPr>
            <a:r>
              <a:rPr lang="en-US" sz="3800" i="0" dirty="0">
                <a:solidFill>
                  <a:schemeClr val="tx1"/>
                </a:solidFill>
                <a:effectLst/>
                <a:latin typeface="Arial" panose="020B0604020202020204" pitchFamily="34" charset="0"/>
                <a:cs typeface="Arial" panose="020B0604020202020204" pitchFamily="34" charset="0"/>
              </a:rPr>
              <a:t>Performance analysis and assessment through sales figures and details.</a:t>
            </a:r>
          </a:p>
          <a:p>
            <a:pPr marL="779850" indent="-742950" algn="l" rtl="0">
              <a:buFont typeface="+mj-lt"/>
              <a:buAutoNum type="arabicPeriod"/>
            </a:pPr>
            <a:r>
              <a:rPr lang="en-US" sz="3800" i="0" dirty="0">
                <a:solidFill>
                  <a:schemeClr val="tx1"/>
                </a:solidFill>
                <a:effectLst/>
                <a:latin typeface="Arial" panose="020B0604020202020204" pitchFamily="34" charset="0"/>
                <a:cs typeface="Arial" panose="020B0604020202020204" pitchFamily="34" charset="0"/>
              </a:rPr>
              <a:t>Evaluation of the products and services.</a:t>
            </a:r>
          </a:p>
          <a:p>
            <a:pPr marL="779850" indent="-742950" algn="l" rtl="0">
              <a:buFont typeface="+mj-lt"/>
              <a:buAutoNum type="arabicPeriod"/>
            </a:pPr>
            <a:r>
              <a:rPr lang="en-US" sz="3800" i="0" dirty="0">
                <a:solidFill>
                  <a:schemeClr val="tx1"/>
                </a:solidFill>
                <a:effectLst/>
                <a:latin typeface="Arial" panose="020B0604020202020204" pitchFamily="34" charset="0"/>
                <a:cs typeface="Arial" panose="020B0604020202020204" pitchFamily="34" charset="0"/>
              </a:rPr>
              <a:t>Indicating available opportunities in the market.</a:t>
            </a:r>
          </a:p>
          <a:p>
            <a:pPr marL="779850" indent="-742950" algn="l" rtl="0">
              <a:buFont typeface="+mj-lt"/>
              <a:buAutoNum type="arabicPeriod"/>
            </a:pPr>
            <a:r>
              <a:rPr lang="en-US" sz="3800" i="0" dirty="0">
                <a:solidFill>
                  <a:schemeClr val="tx1"/>
                </a:solidFill>
                <a:effectLst/>
                <a:latin typeface="Arial" panose="020B0604020202020204" pitchFamily="34" charset="0"/>
                <a:cs typeface="Arial" panose="020B0604020202020204" pitchFamily="34" charset="0"/>
              </a:rPr>
              <a:t>Study of the main competitors.</a:t>
            </a:r>
          </a:p>
          <a:p>
            <a:pPr marL="779850" indent="-742950" algn="l" rtl="0">
              <a:buFont typeface="+mj-lt"/>
              <a:buAutoNum type="arabicPeriod"/>
            </a:pPr>
            <a:r>
              <a:rPr lang="en-US" sz="3800" i="0" dirty="0">
                <a:solidFill>
                  <a:schemeClr val="tx1"/>
                </a:solidFill>
                <a:effectLst/>
                <a:latin typeface="Arial" panose="020B0604020202020204" pitchFamily="34" charset="0"/>
                <a:cs typeface="Arial" panose="020B0604020202020204" pitchFamily="34" charset="0"/>
              </a:rPr>
              <a:t>Upgrading products through Menu engineering.</a:t>
            </a:r>
          </a:p>
          <a:p>
            <a:pPr marL="779850" indent="-742950" algn="l" rtl="0">
              <a:buFont typeface="+mj-lt"/>
              <a:buAutoNum type="arabicPeriod"/>
            </a:pPr>
            <a:r>
              <a:rPr lang="en-US" sz="3800" i="0" dirty="0">
                <a:solidFill>
                  <a:schemeClr val="tx1"/>
                </a:solidFill>
                <a:effectLst/>
                <a:latin typeface="Arial" panose="020B0604020202020204" pitchFamily="34" charset="0"/>
                <a:cs typeface="Arial" panose="020B0604020202020204" pitchFamily="34" charset="0"/>
              </a:rPr>
              <a:t>Adding signature products in demand by the clients.</a:t>
            </a:r>
          </a:p>
          <a:p>
            <a:pPr marL="779850" indent="-742950" algn="l" rtl="0">
              <a:buFont typeface="+mj-lt"/>
              <a:buAutoNum type="arabicPeriod"/>
            </a:pPr>
            <a:r>
              <a:rPr lang="en-US" sz="3800" i="0" dirty="0">
                <a:solidFill>
                  <a:schemeClr val="tx1"/>
                </a:solidFill>
                <a:effectLst/>
                <a:latin typeface="Arial" panose="020B0604020202020204" pitchFamily="34" charset="0"/>
                <a:cs typeface="Arial" panose="020B0604020202020204" pitchFamily="34" charset="0"/>
              </a:rPr>
              <a:t>Putting quality specifications and work strategy.</a:t>
            </a:r>
          </a:p>
          <a:p>
            <a:pPr algn="l" rtl="0"/>
            <a:endParaRPr lang="en-US" sz="3300" b="1" i="0" dirty="0">
              <a:solidFill>
                <a:srgbClr val="C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194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8A66C8-AB9B-4AF1-9471-6D1EDB0A0017}"/>
              </a:ext>
            </a:extLst>
          </p:cNvPr>
          <p:cNvSpPr>
            <a:spLocks noGrp="1"/>
          </p:cNvSpPr>
          <p:nvPr>
            <p:ph idx="1"/>
          </p:nvPr>
        </p:nvSpPr>
        <p:spPr>
          <a:xfrm>
            <a:off x="919119" y="895350"/>
            <a:ext cx="10353762" cy="3714749"/>
          </a:xfrm>
        </p:spPr>
        <p:txBody>
          <a:bodyPr/>
          <a:lstStyle/>
          <a:p>
            <a:pPr marL="379800" indent="-342900" algn="l" rtl="0">
              <a:buFont typeface="+mj-lt"/>
              <a:buAutoNum type="arabicPeriod" startAt="9"/>
            </a:pPr>
            <a:r>
              <a:rPr lang="en-US" sz="1500" dirty="0">
                <a:solidFill>
                  <a:schemeClr val="tx1"/>
                </a:solidFill>
                <a:effectLst/>
                <a:latin typeface="Arial" panose="020B0604020202020204" pitchFamily="34" charset="0"/>
                <a:cs typeface="Arial" panose="020B0604020202020204" pitchFamily="34" charset="0"/>
              </a:rPr>
              <a:t>Training </a:t>
            </a:r>
            <a:r>
              <a:rPr lang="en-US" sz="1500" i="0" dirty="0">
                <a:solidFill>
                  <a:schemeClr val="tx1"/>
                </a:solidFill>
                <a:effectLst/>
                <a:latin typeface="Arial" panose="020B0604020202020204" pitchFamily="34" charset="0"/>
                <a:cs typeface="Arial" panose="020B0604020202020204" pitchFamily="34" charset="0"/>
              </a:rPr>
              <a:t>for the staff and management personnel.</a:t>
            </a:r>
          </a:p>
          <a:p>
            <a:pPr marL="379800" indent="-342900" algn="l" rtl="0">
              <a:buFont typeface="+mj-lt"/>
              <a:buAutoNum type="arabicPeriod" startAt="9"/>
            </a:pPr>
            <a:r>
              <a:rPr lang="en-US" sz="1500" i="0" dirty="0">
                <a:solidFill>
                  <a:schemeClr val="tx1"/>
                </a:solidFill>
                <a:effectLst/>
                <a:latin typeface="Arial" panose="020B0604020202020204" pitchFamily="34" charset="0"/>
                <a:cs typeface="Arial" panose="020B0604020202020204" pitchFamily="34" charset="0"/>
              </a:rPr>
              <a:t>Putting an </a:t>
            </a:r>
            <a:r>
              <a:rPr lang="en-US" sz="1500" dirty="0">
                <a:solidFill>
                  <a:schemeClr val="tx1"/>
                </a:solidFill>
                <a:effectLst/>
                <a:latin typeface="Arial" panose="020B0604020202020204" pitchFamily="34" charset="0"/>
                <a:cs typeface="Arial" panose="020B0604020202020204" pitchFamily="34" charset="0"/>
              </a:rPr>
              <a:t>operation manual</a:t>
            </a:r>
          </a:p>
          <a:p>
            <a:pPr marL="379800" indent="-342900" algn="l" rtl="0">
              <a:buFont typeface="+mj-lt"/>
              <a:buAutoNum type="arabicPeriod" startAt="9"/>
            </a:pPr>
            <a:r>
              <a:rPr lang="en-US" sz="1500" i="0" dirty="0">
                <a:solidFill>
                  <a:schemeClr val="tx1"/>
                </a:solidFill>
                <a:effectLst/>
                <a:latin typeface="Arial" panose="020B0604020202020204" pitchFamily="34" charset="0"/>
                <a:cs typeface="Arial" panose="020B0604020202020204" pitchFamily="34" charset="0"/>
              </a:rPr>
              <a:t>Suggesting activities and plans for local and International marketing.</a:t>
            </a:r>
          </a:p>
          <a:p>
            <a:pPr marL="379800" indent="-342900" algn="l" rtl="0">
              <a:buFont typeface="+mj-lt"/>
              <a:buAutoNum type="arabicPeriod" startAt="9"/>
            </a:pPr>
            <a:r>
              <a:rPr lang="en-US" sz="1500" i="0" dirty="0">
                <a:solidFill>
                  <a:schemeClr val="tx1"/>
                </a:solidFill>
                <a:effectLst/>
                <a:latin typeface="Arial" panose="020B0604020202020204" pitchFamily="34" charset="0"/>
                <a:cs typeface="Arial" panose="020B0604020202020204" pitchFamily="34" charset="0"/>
              </a:rPr>
              <a:t>Upgrade and Maximizing Profit Business</a:t>
            </a:r>
            <a:endParaRPr lang="en-US" sz="1800" b="1" i="0" dirty="0">
              <a:solidFill>
                <a:srgbClr val="C00000"/>
              </a:solidFill>
              <a:effectLst/>
              <a:latin typeface="Arial" panose="020B0604020202020204" pitchFamily="34" charset="0"/>
              <a:cs typeface="Arial" panose="020B0604020202020204" pitchFamily="34" charset="0"/>
            </a:endParaRPr>
          </a:p>
          <a:p>
            <a:r>
              <a:rPr lang="en-US" sz="1800" b="1" i="0" dirty="0">
                <a:solidFill>
                  <a:srgbClr val="C00000"/>
                </a:solidFill>
                <a:effectLst/>
                <a:latin typeface="Arial" panose="020B0604020202020204" pitchFamily="34" charset="0"/>
                <a:cs typeface="Arial" panose="020B0604020202020204" pitchFamily="34" charset="0"/>
              </a:rPr>
              <a:t>Training</a:t>
            </a:r>
          </a:p>
          <a:p>
            <a:r>
              <a:rPr lang="en-US" sz="1800" b="1" i="0" dirty="0">
                <a:solidFill>
                  <a:srgbClr val="C00000"/>
                </a:solidFill>
                <a:effectLst/>
                <a:latin typeface="Arial" panose="020B0604020202020204" pitchFamily="34" charset="0"/>
                <a:cs typeface="Arial" panose="020B0604020202020204" pitchFamily="34" charset="0"/>
              </a:rPr>
              <a:t>Franchising</a:t>
            </a:r>
          </a:p>
          <a:p>
            <a:endParaRPr lang="en-US" dirty="0"/>
          </a:p>
        </p:txBody>
      </p:sp>
    </p:spTree>
    <p:extLst>
      <p:ext uri="{BB962C8B-B14F-4D97-AF65-F5344CB8AC3E}">
        <p14:creationId xmlns:p14="http://schemas.microsoft.com/office/powerpoint/2010/main" val="2319695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E9760-15BD-4FC3-A96B-CFCD7E047A50}"/>
              </a:ext>
            </a:extLst>
          </p:cNvPr>
          <p:cNvSpPr>
            <a:spLocks noGrp="1"/>
          </p:cNvSpPr>
          <p:nvPr>
            <p:ph type="title"/>
          </p:nvPr>
        </p:nvSpPr>
        <p:spPr>
          <a:xfrm>
            <a:off x="913795" y="266700"/>
            <a:ext cx="10353762" cy="1257300"/>
          </a:xfrm>
        </p:spPr>
        <p:txBody>
          <a:bodyPr/>
          <a:lstStyle/>
          <a:p>
            <a:r>
              <a:rPr lang="en-US" dirty="0"/>
              <a:t>OUR TEAM</a:t>
            </a:r>
          </a:p>
        </p:txBody>
      </p:sp>
      <p:sp>
        <p:nvSpPr>
          <p:cNvPr id="3" name="Content Placeholder 2">
            <a:extLst>
              <a:ext uri="{FF2B5EF4-FFF2-40B4-BE49-F238E27FC236}">
                <a16:creationId xmlns:a16="http://schemas.microsoft.com/office/drawing/2014/main" id="{5CEA8158-7141-4C6C-83FA-F513FAC8C170}"/>
              </a:ext>
            </a:extLst>
          </p:cNvPr>
          <p:cNvSpPr>
            <a:spLocks noGrp="1"/>
          </p:cNvSpPr>
          <p:nvPr>
            <p:ph idx="1"/>
          </p:nvPr>
        </p:nvSpPr>
        <p:spPr>
          <a:xfrm>
            <a:off x="913795" y="1524000"/>
            <a:ext cx="10353762" cy="4267199"/>
          </a:xfrm>
        </p:spPr>
        <p:txBody>
          <a:bodyPr/>
          <a:lstStyle/>
          <a:p>
            <a:r>
              <a:rPr lang="en-US" sz="1800" b="1" dirty="0" err="1">
                <a:effectLst/>
                <a:latin typeface="Arial" panose="020B0604020202020204" pitchFamily="34" charset="0"/>
                <a:ea typeface="Calibri" panose="020F0502020204030204" pitchFamily="34" charset="0"/>
              </a:rPr>
              <a:t>Ghada</a:t>
            </a:r>
            <a:r>
              <a:rPr lang="en-US" sz="1800" b="1" dirty="0">
                <a:effectLst/>
                <a:latin typeface="Arial" panose="020B0604020202020204" pitchFamily="34" charset="0"/>
                <a:ea typeface="Calibri" panose="020F0502020204030204" pitchFamily="34" charset="0"/>
              </a:rPr>
              <a:t> Morsi: </a:t>
            </a:r>
            <a:r>
              <a:rPr lang="en-US" sz="1800" dirty="0">
                <a:effectLst/>
                <a:latin typeface="Arial" panose="020B0604020202020204" pitchFamily="34" charset="0"/>
                <a:ea typeface="Calibri" panose="020F0502020204030204" pitchFamily="34" charset="0"/>
              </a:rPr>
              <a:t>Food &amp; Beverage Consulting      </a:t>
            </a:r>
            <a:r>
              <a:rPr lang="en-US" sz="1800" dirty="0" err="1">
                <a:effectLst/>
                <a:latin typeface="Arial" panose="020B0604020202020204" pitchFamily="34" charset="0"/>
                <a:ea typeface="Calibri" panose="020F0502020204030204" pitchFamily="34" charset="0"/>
              </a:rPr>
              <a:t>Eng:Emad</a:t>
            </a:r>
            <a:r>
              <a:rPr lang="en-US" sz="1800" dirty="0">
                <a:effectLst/>
                <a:latin typeface="Arial" panose="020B0604020202020204" pitchFamily="34" charset="0"/>
                <a:ea typeface="Calibri" panose="020F0502020204030204" pitchFamily="34" charset="0"/>
              </a:rPr>
              <a:t> Yehia (Software Engineer)</a:t>
            </a:r>
          </a:p>
          <a:p>
            <a:pPr algn="ctr"/>
            <a:endParaRPr lang="en-US" sz="1800" dirty="0">
              <a:effectLst/>
              <a:latin typeface="Calibri" panose="020F0502020204030204" pitchFamily="34" charset="0"/>
              <a:ea typeface="Calibri" panose="020F0502020204030204" pitchFamily="34" charset="0"/>
            </a:endParaRPr>
          </a:p>
          <a:p>
            <a:pPr marL="36900" indent="0">
              <a:buNone/>
            </a:pPr>
            <a:r>
              <a:rPr lang="en-US" dirty="0"/>
              <a:t>											</a:t>
            </a:r>
          </a:p>
          <a:p>
            <a:pPr marL="36900" indent="0">
              <a:buNone/>
            </a:pPr>
            <a:endParaRPr lang="en-US" dirty="0"/>
          </a:p>
          <a:p>
            <a:pPr marL="36900" indent="0">
              <a:buNone/>
            </a:pPr>
            <a:endParaRPr lang="en-US" dirty="0"/>
          </a:p>
          <a:p>
            <a:pPr marL="36900" indent="0">
              <a:buNone/>
            </a:pPr>
            <a:endParaRPr lang="en-US" dirty="0"/>
          </a:p>
          <a:p>
            <a:pPr marL="36900" indent="0">
              <a:buNone/>
            </a:pPr>
            <a:endParaRPr lang="en-US" dirty="0"/>
          </a:p>
          <a:p>
            <a:pPr marL="36900" indent="0">
              <a:buNone/>
            </a:pPr>
            <a:endParaRPr lang="en-US" dirty="0"/>
          </a:p>
        </p:txBody>
      </p:sp>
      <p:pic>
        <p:nvPicPr>
          <p:cNvPr id="7" name="Picture 6">
            <a:extLst>
              <a:ext uri="{FF2B5EF4-FFF2-40B4-BE49-F238E27FC236}">
                <a16:creationId xmlns:a16="http://schemas.microsoft.com/office/drawing/2014/main" id="{85D3BA32-9BE7-4D4B-ACA5-DE7B080B59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6" y="2027583"/>
            <a:ext cx="4360570" cy="4386470"/>
          </a:xfrm>
          <a:prstGeom prst="rect">
            <a:avLst/>
          </a:prstGeom>
        </p:spPr>
      </p:pic>
      <p:pic>
        <p:nvPicPr>
          <p:cNvPr id="11" name="Picture 10">
            <a:extLst>
              <a:ext uri="{FF2B5EF4-FFF2-40B4-BE49-F238E27FC236}">
                <a16:creationId xmlns:a16="http://schemas.microsoft.com/office/drawing/2014/main" id="{53C8DA9A-BF9B-438A-A0EE-C0E12EA537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0676" y="2027583"/>
            <a:ext cx="4850423" cy="4386470"/>
          </a:xfrm>
          <a:prstGeom prst="rect">
            <a:avLst/>
          </a:prstGeom>
        </p:spPr>
      </p:pic>
    </p:spTree>
    <p:extLst>
      <p:ext uri="{BB962C8B-B14F-4D97-AF65-F5344CB8AC3E}">
        <p14:creationId xmlns:p14="http://schemas.microsoft.com/office/powerpoint/2010/main" val="1722228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29CBC-4F1B-4D18-8A72-E9CDC8157045}"/>
              </a:ext>
            </a:extLst>
          </p:cNvPr>
          <p:cNvSpPr>
            <a:spLocks noGrp="1"/>
          </p:cNvSpPr>
          <p:nvPr>
            <p:ph type="title"/>
          </p:nvPr>
        </p:nvSpPr>
        <p:spPr/>
        <p:txBody>
          <a:bodyPr/>
          <a:lstStyle/>
          <a:p>
            <a:r>
              <a:rPr lang="en-US" dirty="0"/>
              <a:t>OUR TEAM</a:t>
            </a:r>
          </a:p>
        </p:txBody>
      </p:sp>
      <p:sp>
        <p:nvSpPr>
          <p:cNvPr id="3" name="Content Placeholder 2">
            <a:extLst>
              <a:ext uri="{FF2B5EF4-FFF2-40B4-BE49-F238E27FC236}">
                <a16:creationId xmlns:a16="http://schemas.microsoft.com/office/drawing/2014/main" id="{E4A34BB4-9C9C-497E-8606-921E13B344F9}"/>
              </a:ext>
            </a:extLst>
          </p:cNvPr>
          <p:cNvSpPr>
            <a:spLocks noGrp="1"/>
          </p:cNvSpPr>
          <p:nvPr>
            <p:ph idx="1"/>
          </p:nvPr>
        </p:nvSpPr>
        <p:spPr/>
        <p:txBody>
          <a:bodyPr/>
          <a:lstStyle/>
          <a:p>
            <a:r>
              <a:rPr lang="en-US" sz="1800" b="1" dirty="0">
                <a:effectLst/>
                <a:latin typeface="Arial" panose="020B0604020202020204" pitchFamily="34" charset="0"/>
                <a:ea typeface="Arial" panose="020B0604020202020204" pitchFamily="34" charset="0"/>
              </a:rPr>
              <a:t>Mohamed Abdullatif : </a:t>
            </a:r>
            <a:r>
              <a:rPr lang="en-US" sz="1800" b="1" dirty="0">
                <a:solidFill>
                  <a:srgbClr val="FF0000"/>
                </a:solidFill>
                <a:effectLst/>
                <a:latin typeface="Arial" panose="020B0604020202020204" pitchFamily="34" charset="0"/>
                <a:ea typeface="Arial" panose="020B0604020202020204" pitchFamily="34" charset="0"/>
              </a:rPr>
              <a:t>Accounting Manager</a:t>
            </a:r>
          </a:p>
          <a:p>
            <a:r>
              <a:rPr lang="en-US" sz="1800" b="1" dirty="0">
                <a:effectLst/>
                <a:latin typeface="Arial" panose="020B0604020202020204" pitchFamily="34" charset="0"/>
                <a:ea typeface="Arial" panose="020B0604020202020204" pitchFamily="34" charset="0"/>
              </a:rPr>
              <a:t>Mohamed </a:t>
            </a:r>
            <a:r>
              <a:rPr lang="en-US" sz="1800" b="1" spc="-5" dirty="0">
                <a:effectLst/>
                <a:latin typeface="Arial" panose="020B0604020202020204" pitchFamily="34" charset="0"/>
                <a:ea typeface="Arial" panose="020B0604020202020204" pitchFamily="34" charset="0"/>
              </a:rPr>
              <a:t>ABDLLAH SNOSE: </a:t>
            </a:r>
            <a:r>
              <a:rPr lang="en-US" sz="1800" b="1" dirty="0">
                <a:solidFill>
                  <a:srgbClr val="FF0000"/>
                </a:solidFill>
                <a:effectLst/>
                <a:latin typeface="Arial" panose="020B0604020202020204" pitchFamily="34" charset="0"/>
                <a:ea typeface="Arial" panose="020B0604020202020204" pitchFamily="34" charset="0"/>
              </a:rPr>
              <a:t>H-BARISTA</a:t>
            </a:r>
            <a:endParaRPr lang="en-US" sz="1800" dirty="0">
              <a:solidFill>
                <a:srgbClr val="FF0000"/>
              </a:solidFill>
              <a:effectLst/>
              <a:latin typeface="Calibri" panose="020F0502020204030204" pitchFamily="34" charset="0"/>
              <a:ea typeface="Calibri" panose="020F0502020204030204" pitchFamily="34" charset="0"/>
            </a:endParaRPr>
          </a:p>
          <a:p>
            <a:r>
              <a:rPr lang="en-GB" sz="1800" b="1" dirty="0">
                <a:effectLst/>
                <a:latin typeface="Arial" panose="020B0604020202020204" pitchFamily="34" charset="0"/>
                <a:ea typeface="Times New Roman" panose="02020603050405020304" pitchFamily="18" charset="0"/>
                <a:cs typeface="Arial" panose="020B0604020202020204" pitchFamily="34" charset="0"/>
              </a:rPr>
              <a:t>S</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herif</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hossam</a:t>
            </a:r>
            <a:r>
              <a:rPr lang="en-US" sz="1800" b="1" dirty="0">
                <a:effectLst/>
                <a:latin typeface="Arial" panose="020B0604020202020204" pitchFamily="34" charset="0"/>
                <a:ea typeface="Times New Roman" panose="02020603050405020304" pitchFamily="18" charset="0"/>
                <a:cs typeface="Arial" panose="020B0604020202020204" pitchFamily="34" charset="0"/>
              </a:rPr>
              <a:t> Mohamed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Mohamed</a:t>
            </a:r>
            <a:r>
              <a:rPr lang="en-US" sz="1800" b="1" spc="-5" dirty="0">
                <a:effectLst/>
                <a:latin typeface="Arial" panose="020B0604020202020204" pitchFamily="34" charset="0"/>
                <a:ea typeface="Arial" panose="020B0604020202020204" pitchFamily="34" charset="0"/>
              </a:rPr>
              <a:t> : </a:t>
            </a:r>
            <a:r>
              <a:rPr lang="en-US" sz="1800" b="1" dirty="0">
                <a:solidFill>
                  <a:srgbClr val="FF0000"/>
                </a:solidFill>
                <a:effectLst/>
                <a:latin typeface="Arial" panose="020B0604020202020204" pitchFamily="34" charset="0"/>
                <a:ea typeface="Arial" panose="020B0604020202020204" pitchFamily="34" charset="0"/>
              </a:rPr>
              <a:t>H-BARISTA</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48763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THREE.pptx" id="{E781C72B-3D65-4B8D-9071-33B66AF0EF30}" vid="{3A5A58F2-9BE1-435C-B12D-88FD9BF70179}"/>
    </a:ext>
  </a:extLst>
</a:theme>
</file>

<file path=docProps/app.xml><?xml version="1.0" encoding="utf-8"?>
<Properties xmlns="http://schemas.openxmlformats.org/officeDocument/2006/extended-properties" xmlns:vt="http://schemas.openxmlformats.org/officeDocument/2006/docPropsVTypes">
  <Template>{3311CF1C-742A-4BBE-8223-4A46AD2591BB}tf12214701_win32</Template>
  <TotalTime>1263</TotalTime>
  <Words>1082</Words>
  <Application>Microsoft Office PowerPoint</Application>
  <PresentationFormat>Widescreen</PresentationFormat>
  <Paragraphs>74</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Black</vt:lpstr>
      <vt:lpstr>Calibri</vt:lpstr>
      <vt:lpstr>Goudy Old Style</vt:lpstr>
      <vt:lpstr>s</vt:lpstr>
      <vt:lpstr>Wingdings 2</vt:lpstr>
      <vt:lpstr>SlateVTI</vt:lpstr>
      <vt:lpstr>WAZE&amp;CO</vt:lpstr>
      <vt:lpstr>PowerPoint Presentation</vt:lpstr>
      <vt:lpstr>PowerPoint Presentation</vt:lpstr>
      <vt:lpstr>About Us</vt:lpstr>
      <vt:lpstr>Products &amp; service </vt:lpstr>
      <vt:lpstr>PowerPoint Presentation</vt:lpstr>
      <vt:lpstr>PowerPoint Presentation</vt:lpstr>
      <vt:lpstr>OUR TEAM</vt:lpstr>
      <vt:lpstr>OUR TEAM</vt:lpstr>
      <vt:lpstr>Competitive Advantage </vt:lpstr>
      <vt:lpstr>PowerPoint Presentation</vt:lpstr>
      <vt:lpstr>Achievements and Awards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With &amp;CO</dc:title>
  <dc:creator>emad yehia</dc:creator>
  <cp:lastModifiedBy>emad yehia</cp:lastModifiedBy>
  <cp:revision>24</cp:revision>
  <dcterms:created xsi:type="dcterms:W3CDTF">2023-11-17T15:33:20Z</dcterms:created>
  <dcterms:modified xsi:type="dcterms:W3CDTF">2023-11-20T15:34:33Z</dcterms:modified>
</cp:coreProperties>
</file>